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Default Extension="gif" ContentType="image/gif"/>
  <Override PartName="/ppt/slideLayouts/slideLayout12.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7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54.xml" ContentType="application/vnd.openxmlformats-officedocument.presentationml.notesSlide+xml"/>
  <Override PartName="/ppt/notesSlides/notesSlide43.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77.xml" ContentType="application/vnd.openxmlformats-officedocument.presentationml.notesSlide+xml"/>
  <Override PartName="/ppt/notesSlides/notesSlide35.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53.xml" ContentType="application/vnd.openxmlformats-officedocument.presentationml.notesSlide+xml"/>
  <Override PartName="/ppt/notesSlides/notesSlide79.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67.xml" ContentType="application/vnd.openxmlformats-officedocument.presentationml.notesSlide+xml"/>
  <Override PartName="/ppt/notesSlides/notesSlide42.xml" ContentType="application/vnd.openxmlformats-officedocument.presentationml.notesSlide+xml"/>
  <Override PartName="/ppt/notesSlides/notesSlide26.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6.xml" ContentType="application/vnd.openxmlformats-officedocument.presentationml.notesSlide+xml"/>
  <Override PartName="/ppt/notesSlides/notesSlide80.xml" ContentType="application/vnd.openxmlformats-officedocument.presentationml.notesSlide+xml"/>
  <Override PartName="/ppt/notesSlides/notesSlide56.xml" ContentType="application/vnd.openxmlformats-officedocument.presentationml.notesSlide+xml"/>
  <Override PartName="/ppt/notesSlides/notesSlide78.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18.xml" ContentType="application/vnd.openxmlformats-officedocument.presentationml.notesSlide+xml"/>
  <Override PartName="/ppt/notesSlides/notesSlide39.xml" ContentType="application/vnd.openxmlformats-officedocument.presentationml.notesSlide+xml"/>
  <Override PartName="/ppt/notesSlides/notesSlide65.xml" ContentType="application/vnd.openxmlformats-officedocument.presentationml.notesSlide+xml"/>
  <Override PartName="/ppt/notesSlides/notesSlide20.xml" ContentType="application/vnd.openxmlformats-officedocument.presentationml.notesSlide+xml"/>
  <Override PartName="/ppt/notesSlides/notesSlide62.xml" ContentType="application/vnd.openxmlformats-officedocument.presentationml.notesSlide+xml"/>
  <Override PartName="/ppt/notesSlides/notesSlide24.xml" ContentType="application/vnd.openxmlformats-officedocument.presentationml.notesSlide+xml"/>
  <Override PartName="/ppt/notesSlides/notesSlide48.xml" ContentType="application/vnd.openxmlformats-officedocument.presentationml.notesSlide+xml"/>
  <Override PartName="/ppt/notesSlides/notesSlide17.xml" ContentType="application/vnd.openxmlformats-officedocument.presentationml.notesSlide+xml"/>
  <Override PartName="/ppt/notesSlides/notesSlide25.xml" ContentType="application/vnd.openxmlformats-officedocument.presentationml.notesSlide+xml"/>
  <Override PartName="/ppt/notesSlides/notesSlide14.xml" ContentType="application/vnd.openxmlformats-officedocument.presentationml.notesSlide+xml"/>
  <Override PartName="/ppt/notesSlides/notesSlide47.xml" ContentType="application/vnd.openxmlformats-officedocument.presentationml.notesSlide+xml"/>
  <Override PartName="/ppt/notesSlides/notesSlide59.xml" ContentType="application/vnd.openxmlformats-officedocument.presentationml.notesSlide+xml"/>
  <Override PartName="/ppt/notesSlides/notesSlide32.xml" ContentType="application/vnd.openxmlformats-officedocument.presentationml.notesSlide+xml"/>
  <Override PartName="/ppt/notesSlides/notesSlide37.xml" ContentType="application/vnd.openxmlformats-officedocument.presentationml.notesSlide+xml"/>
  <Override PartName="/ppt/notesSlides/notesSlide31.xml" ContentType="application/vnd.openxmlformats-officedocument.presentationml.notesSlide+xml"/>
  <Override PartName="/ppt/notesSlides/notesSlide58.xml" ContentType="application/vnd.openxmlformats-officedocument.presentationml.notesSlide+xml"/>
  <Override PartName="/ppt/notesSlides/notesSlide63.xml" ContentType="application/vnd.openxmlformats-officedocument.presentationml.notesSlide+xml"/>
  <Override PartName="/ppt/notesSlides/notesSlide52.xml" ContentType="application/vnd.openxmlformats-officedocument.presentationml.notesSlide+xml"/>
  <Override PartName="/ppt/notesSlides/notesSlide75.xml" ContentType="application/vnd.openxmlformats-officedocument.presentationml.notesSlide+xml"/>
  <Override PartName="/ppt/notesSlides/notesSlide61.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28.xml" ContentType="application/vnd.openxmlformats-officedocument.presentationml.notesSlide+xml"/>
  <Override PartName="/ppt/notesSlides/notesSlide38.xml" ContentType="application/vnd.openxmlformats-officedocument.presentationml.notesSlide+xml"/>
  <Override PartName="/ppt/notesSlides/notesSlide8.xml" ContentType="application/vnd.openxmlformats-officedocument.presentationml.notesSlide+xml"/>
  <Override PartName="/ppt/notesSlides/notesSlide71.xml" ContentType="application/vnd.openxmlformats-officedocument.presentationml.notesSlide+xml"/>
  <Override PartName="/ppt/notesSlides/notesSlide45.xml" ContentType="application/vnd.openxmlformats-officedocument.presentationml.notesSlide+xml"/>
  <Override PartName="/ppt/notesSlides/notesSlide66.xml" ContentType="application/vnd.openxmlformats-officedocument.presentationml.notesSlide+xml"/>
  <Override PartName="/ppt/notesSlides/notesSlide55.xml" ContentType="application/vnd.openxmlformats-officedocument.presentationml.notesSlide+xml"/>
  <Override PartName="/ppt/notesSlides/notesSlide44.xml" ContentType="application/vnd.openxmlformats-officedocument.presentationml.notesSlide+xml"/>
  <Override PartName="/ppt/notesSlides/notesSlide57.xml" ContentType="application/vnd.openxmlformats-officedocument.presentationml.notesSlide+xml"/>
  <Override PartName="/ppt/notesSlides/notesSlide60.xml" ContentType="application/vnd.openxmlformats-officedocument.presentationml.notesSlide+xml"/>
  <Override PartName="/ppt/notesSlides/notesSlide73.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70.xml" ContentType="application/vnd.openxmlformats-officedocument.presentationml.notesSlide+xml"/>
  <Override PartName="/ppt/notesSlides/notesSlide74.xml" ContentType="application/vnd.openxmlformats-officedocument.presentationml.notesSlide+xml"/>
  <Override PartName="/ppt/notesSlides/notesSlide34.xml" ContentType="application/vnd.openxmlformats-officedocument.presentationml.notesSlide+xml"/>
  <Override PartName="/ppt/notesSlides/notesSlide51.xml" ContentType="application/vnd.openxmlformats-officedocument.presentationml.notesSlide+xml"/>
  <Override PartName="/ppt/notesSlides/notesSlide21.xml" ContentType="application/vnd.openxmlformats-officedocument.presentationml.notesSlide+xml"/>
  <Override PartName="/ppt/notesSlides/notesSlide36.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s/slide70.xml" ContentType="application/vnd.openxmlformats-officedocument.presentationml.slide+xml"/>
  <Override PartName="/ppt/slides/slide37.xml" ContentType="application/vnd.openxmlformats-officedocument.presentationml.slide+xml"/>
  <Override PartName="/ppt/slides/slide47.xml" ContentType="application/vnd.openxmlformats-officedocument.presentationml.slide+xml"/>
  <Override PartName="/ppt/slides/slide77.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56.xml" ContentType="application/vnd.openxmlformats-officedocument.presentationml.slide+xml"/>
  <Override PartName="/ppt/slides/slide24.xml" ContentType="application/vnd.openxmlformats-officedocument.presentationml.slide+xml"/>
  <Override PartName="/ppt/slides/slide61.xml" ContentType="application/vnd.openxmlformats-officedocument.presentationml.slide+xml"/>
  <Override PartName="/ppt/slides/slide50.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68.xml" ContentType="application/vnd.openxmlformats-officedocument.presentationml.slide+xml"/>
  <Override PartName="/ppt/slides/slide53.xml" ContentType="application/vnd.openxmlformats-officedocument.presentationml.slide+xml"/>
  <Override PartName="/ppt/slides/slide40.xml" ContentType="application/vnd.openxmlformats-officedocument.presentationml.slide+xml"/>
  <Override PartName="/ppt/slides/slide1.xml" ContentType="application/vnd.openxmlformats-officedocument.presentationml.slide+xml"/>
  <Override PartName="/ppt/slides/slide78.xml" ContentType="application/vnd.openxmlformats-officedocument.presentationml.slide+xml"/>
  <Override PartName="/ppt/slides/slide44.xml" ContentType="application/vnd.openxmlformats-officedocument.presentationml.slide+xml"/>
  <Override PartName="/ppt/slides/slide72.xml" ContentType="application/vnd.openxmlformats-officedocument.presentationml.slide+xml"/>
  <Override PartName="/ppt/slides/slide46.xml" ContentType="application/vnd.openxmlformats-officedocument.presentationml.slide+xml"/>
  <Override PartName="/ppt/slides/slide71.xml" ContentType="application/vnd.openxmlformats-officedocument.presentationml.slide+xml"/>
  <Override PartName="/ppt/slides/slide39.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74.xml" ContentType="application/vnd.openxmlformats-officedocument.presentationml.slide+xml"/>
  <Override PartName="/ppt/slides/slide79.xml" ContentType="application/vnd.openxmlformats-officedocument.presentationml.slide+xml"/>
  <Override PartName="/ppt/slides/slide58.xml" ContentType="application/vnd.openxmlformats-officedocument.presentationml.slide+xml"/>
  <Override PartName="/ppt/slides/slide30.xml" ContentType="application/vnd.openxmlformats-officedocument.presentationml.slide+xml"/>
  <Override PartName="/ppt/slides/slide8.xml" ContentType="application/vnd.openxmlformats-officedocument.presentationml.slide+xml"/>
  <Override PartName="/ppt/slides/slide73.xml" ContentType="application/vnd.openxmlformats-officedocument.presentationml.slide+xml"/>
  <Override PartName="/ppt/slides/slide4.xml" ContentType="application/vnd.openxmlformats-officedocument.presentationml.slide+xml"/>
  <Override PartName="/ppt/slides/slide28.xml" ContentType="application/vnd.openxmlformats-officedocument.presentationml.slide+xml"/>
  <Override PartName="/ppt/slides/slide49.xml" ContentType="application/vnd.openxmlformats-officedocument.presentationml.slide+xml"/>
  <Override PartName="/ppt/slides/slide14.xml" ContentType="application/vnd.openxmlformats-officedocument.presentationml.slide+xml"/>
  <Override PartName="/ppt/slides/slide52.xml" ContentType="application/vnd.openxmlformats-officedocument.presentationml.slide+xml"/>
  <Override PartName="/ppt/slides/slide22.xml" ContentType="application/vnd.openxmlformats-officedocument.presentationml.slide+xml"/>
  <Override PartName="/ppt/slides/slide75.xml" ContentType="application/vnd.openxmlformats-officedocument.presentationml.slide+xml"/>
  <Override PartName="/ppt/slides/slide21.xml" ContentType="application/vnd.openxmlformats-officedocument.presentationml.slide+xml"/>
  <Override PartName="/ppt/slides/slide16.xml" ContentType="application/vnd.openxmlformats-officedocument.presentationml.slide+xml"/>
  <Override PartName="/ppt/slides/slide62.xml" ContentType="application/vnd.openxmlformats-officedocument.presentationml.slide+xml"/>
  <Override PartName="/ppt/slides/slide69.xml" ContentType="application/vnd.openxmlformats-officedocument.presentationml.slide+xml"/>
  <Override PartName="/ppt/slides/slide65.xml" ContentType="application/vnd.openxmlformats-officedocument.presentationml.slide+xml"/>
  <Override PartName="/ppt/slides/slide48.xml" ContentType="application/vnd.openxmlformats-officedocument.presentationml.slide+xml"/>
  <Override PartName="/ppt/slides/slide2.xml" ContentType="application/vnd.openxmlformats-officedocument.presentationml.slide+xml"/>
  <Override PartName="/ppt/slides/slide6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54.xml" ContentType="application/vnd.openxmlformats-officedocument.presentationml.slide+xml"/>
  <Override PartName="/ppt/slides/slide17.xml" ContentType="application/vnd.openxmlformats-officedocument.presentationml.slide+xml"/>
  <Override PartName="/ppt/slides/slide23.xml" ContentType="application/vnd.openxmlformats-officedocument.presentationml.slide+xml"/>
  <Override PartName="/ppt/slides/slide34.xml" ContentType="application/vnd.openxmlformats-officedocument.presentationml.slide+xml"/>
  <Override PartName="/ppt/slides/slide60.xml" ContentType="application/vnd.openxmlformats-officedocument.presentationml.slide+xml"/>
  <Override PartName="/ppt/slides/slide10.xml" ContentType="application/vnd.openxmlformats-officedocument.presentationml.slide+xml"/>
  <Override PartName="/ppt/slides/slide51.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38.xml" ContentType="application/vnd.openxmlformats-officedocument.presentationml.slide+xml"/>
  <Override PartName="/ppt/slides/slide12.xml" ContentType="application/vnd.openxmlformats-officedocument.presentationml.slide+xml"/>
  <Override PartName="/ppt/slides/slide64.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76.xml" ContentType="application/vnd.openxmlformats-officedocument.presentationml.slide+xml"/>
  <Override PartName="/ppt/slides/slide59.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55.xml" ContentType="application/vnd.openxmlformats-officedocument.presentationml.slide+xml"/>
  <Override PartName="/ppt/slides/slide5.xml" ContentType="application/vnd.openxmlformats-officedocument.presentationml.slide+xml"/>
  <Override PartName="/ppt/slides/slide63.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mc:PreserveAttributes="mv:*" mc:Ignorable="mv">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Lst>
  <p:sldSz cy="51435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33.xml" Type="http://schemas.openxmlformats.org/officeDocument/2006/relationships/slide" Id="rId39"/><Relationship Target="slides/slide32.xml" Type="http://schemas.openxmlformats.org/officeDocument/2006/relationships/slide" Id="rId38"/><Relationship Target="slides/slide31.xml" Type="http://schemas.openxmlformats.org/officeDocument/2006/relationships/slide" Id="rId37"/><Relationship Target="slides/slide30.xml" Type="http://schemas.openxmlformats.org/officeDocument/2006/relationships/slide" Id="rId36"/><Relationship Target="slides/slide24.xml" Type="http://schemas.openxmlformats.org/officeDocument/2006/relationships/slide" Id="rId30"/><Relationship Target="slides/slide25.xml" Type="http://schemas.openxmlformats.org/officeDocument/2006/relationships/slide" Id="rId31"/><Relationship Target="slides/slide65.xml" Type="http://schemas.openxmlformats.org/officeDocument/2006/relationships/slide" Id="rId71"/><Relationship Target="slides/slide28.xml" Type="http://schemas.openxmlformats.org/officeDocument/2006/relationships/slide" Id="rId34"/><Relationship Target="slides/slide64.xml" Type="http://schemas.openxmlformats.org/officeDocument/2006/relationships/slide" Id="rId70"/><Relationship Target="slides/slide29.xml" Type="http://schemas.openxmlformats.org/officeDocument/2006/relationships/slide" Id="rId35"/><Relationship Target="slides/slide26.xml" Type="http://schemas.openxmlformats.org/officeDocument/2006/relationships/slide" Id="rId32"/><Relationship Target="slides/slide27.xml" Type="http://schemas.openxmlformats.org/officeDocument/2006/relationships/slide" Id="rId33"/><Relationship Target="slides/slide69.xml" Type="http://schemas.openxmlformats.org/officeDocument/2006/relationships/slide" Id="rId75"/><Relationship Target="slides/slide68.xml" Type="http://schemas.openxmlformats.org/officeDocument/2006/relationships/slide" Id="rId74"/><Relationship Target="slides/slide67.xml" Type="http://schemas.openxmlformats.org/officeDocument/2006/relationships/slide" Id="rId73"/><Relationship Target="slides/slide66.xml" Type="http://schemas.openxmlformats.org/officeDocument/2006/relationships/slide" Id="rId72"/><Relationship Target="slides/slide73.xml" Type="http://schemas.openxmlformats.org/officeDocument/2006/relationships/slide" Id="rId79"/><Relationship Target="slides/slide72.xml" Type="http://schemas.openxmlformats.org/officeDocument/2006/relationships/slide" Id="rId78"/><Relationship Target="slides/slide71.xml" Type="http://schemas.openxmlformats.org/officeDocument/2006/relationships/slide" Id="rId77"/><Relationship Target="slides/slide70.xml" Type="http://schemas.openxmlformats.org/officeDocument/2006/relationships/slide" Id="rId76"/><Relationship Target="slides/slide42.xml" Type="http://schemas.openxmlformats.org/officeDocument/2006/relationships/slide" Id="rId48"/><Relationship Target="slides/slide41.xml" Type="http://schemas.openxmlformats.org/officeDocument/2006/relationships/slide" Id="rId47"/><Relationship Target="slides/slide43.xml" Type="http://schemas.openxmlformats.org/officeDocument/2006/relationships/slide" Id="rId49"/><Relationship Target="presProps.xml" Type="http://schemas.openxmlformats.org/officeDocument/2006/relationships/presProps" Id="rId2"/><Relationship Target="theme/theme2.xml" Type="http://schemas.openxmlformats.org/officeDocument/2006/relationships/theme" Id="rId1"/><Relationship Target="slides/slide34.xml" Type="http://schemas.openxmlformats.org/officeDocument/2006/relationships/slide" Id="rId40"/><Relationship Target="slideMasters/slideMaster1.xml" Type="http://schemas.openxmlformats.org/officeDocument/2006/relationships/slideMaster" Id="rId4"/><Relationship Target="slides/slide35.xml" Type="http://schemas.openxmlformats.org/officeDocument/2006/relationships/slide" Id="rId41"/><Relationship Target="tableStyles.xml" Type="http://schemas.openxmlformats.org/officeDocument/2006/relationships/tableStyles" Id="rId3"/><Relationship Target="slides/slide36.xml" Type="http://schemas.openxmlformats.org/officeDocument/2006/relationships/slide" Id="rId42"/><Relationship Target="slides/slide74.xml" Type="http://schemas.openxmlformats.org/officeDocument/2006/relationships/slide" Id="rId80"/><Relationship Target="slides/slide37.xml" Type="http://schemas.openxmlformats.org/officeDocument/2006/relationships/slide" Id="rId43"/><Relationship Target="slides/slide38.xml" Type="http://schemas.openxmlformats.org/officeDocument/2006/relationships/slide" Id="rId44"/><Relationship Target="slides/slide76.xml" Type="http://schemas.openxmlformats.org/officeDocument/2006/relationships/slide" Id="rId82"/><Relationship Target="slides/slide39.xml" Type="http://schemas.openxmlformats.org/officeDocument/2006/relationships/slide" Id="rId45"/><Relationship Target="slides/slide75.xml" Type="http://schemas.openxmlformats.org/officeDocument/2006/relationships/slide" Id="rId81"/><Relationship Target="slides/slide40.xml" Type="http://schemas.openxmlformats.org/officeDocument/2006/relationships/slide" Id="rId46"/><Relationship Target="slides/slide78.xml" Type="http://schemas.openxmlformats.org/officeDocument/2006/relationships/slide" Id="rId84"/><Relationship Target="slides/slide77.xml" Type="http://schemas.openxmlformats.org/officeDocument/2006/relationships/slide" Id="rId83"/><Relationship Target="slides/slide3.xml" Type="http://schemas.openxmlformats.org/officeDocument/2006/relationships/slide" Id="rId9"/><Relationship Target="slides/slide80.xml" Type="http://schemas.openxmlformats.org/officeDocument/2006/relationships/slide" Id="rId86"/><Relationship Target="slides/slide79.xml" Type="http://schemas.openxmlformats.org/officeDocument/2006/relationships/slide" Id="rId85"/><Relationship Target="notesMasters/notesMaster1.xml" Type="http://schemas.openxmlformats.org/officeDocument/2006/relationships/notesMaster" Id="rId6"/><Relationship Target="slideMasters/slideMaster2.xml" Type="http://schemas.openxmlformats.org/officeDocument/2006/relationships/slideMaster" Id="rId5"/><Relationship Target="slides/slide2.xml" Type="http://schemas.openxmlformats.org/officeDocument/2006/relationships/slide" Id="rId8"/><Relationship Target="slides/slide1.xml" Type="http://schemas.openxmlformats.org/officeDocument/2006/relationships/slide" Id="rId7"/><Relationship Target="slides/slide52.xml" Type="http://schemas.openxmlformats.org/officeDocument/2006/relationships/slide" Id="rId58"/><Relationship Target="slides/slide53.xml" Type="http://schemas.openxmlformats.org/officeDocument/2006/relationships/slide" Id="rId59"/><Relationship Target="slides/slide13.xml" Type="http://schemas.openxmlformats.org/officeDocument/2006/relationships/slide" Id="rId19"/><Relationship Target="slides/slide12.xml" Type="http://schemas.openxmlformats.org/officeDocument/2006/relationships/slide" Id="rId18"/><Relationship Target="slides/slide11.xml" Type="http://schemas.openxmlformats.org/officeDocument/2006/relationships/slide" Id="rId17"/><Relationship Target="slides/slide10.xml" Type="http://schemas.openxmlformats.org/officeDocument/2006/relationships/slide" Id="rId16"/><Relationship Target="slides/slide9.xml" Type="http://schemas.openxmlformats.org/officeDocument/2006/relationships/slide" Id="rId15"/><Relationship Target="slides/slide8.xml" Type="http://schemas.openxmlformats.org/officeDocument/2006/relationships/slide" Id="rId14"/><Relationship Target="slides/slide6.xml" Type="http://schemas.openxmlformats.org/officeDocument/2006/relationships/slide" Id="rId12"/><Relationship Target="slides/slide7.xml" Type="http://schemas.openxmlformats.org/officeDocument/2006/relationships/slide" Id="rId13"/><Relationship Target="slides/slide4.xml" Type="http://schemas.openxmlformats.org/officeDocument/2006/relationships/slide" Id="rId10"/><Relationship Target="slides/slide5.xml" Type="http://schemas.openxmlformats.org/officeDocument/2006/relationships/slide" Id="rId11"/><Relationship Target="slides/slide51.xml" Type="http://schemas.openxmlformats.org/officeDocument/2006/relationships/slide" Id="rId57"/><Relationship Target="slides/slide50.xml" Type="http://schemas.openxmlformats.org/officeDocument/2006/relationships/slide" Id="rId56"/><Relationship Target="slides/slide49.xml" Type="http://schemas.openxmlformats.org/officeDocument/2006/relationships/slide" Id="rId55"/><Relationship Target="slides/slide48.xml" Type="http://schemas.openxmlformats.org/officeDocument/2006/relationships/slide" Id="rId54"/><Relationship Target="slides/slide47.xml" Type="http://schemas.openxmlformats.org/officeDocument/2006/relationships/slide" Id="rId53"/><Relationship Target="slides/slide46.xml" Type="http://schemas.openxmlformats.org/officeDocument/2006/relationships/slide" Id="rId52"/><Relationship Target="slides/slide45.xml" Type="http://schemas.openxmlformats.org/officeDocument/2006/relationships/slide" Id="rId51"/><Relationship Target="slides/slide44.xml" Type="http://schemas.openxmlformats.org/officeDocument/2006/relationships/slide" Id="rId50"/><Relationship Target="slides/slide63.xml" Type="http://schemas.openxmlformats.org/officeDocument/2006/relationships/slide" Id="rId69"/><Relationship Target="slides/slide23.xml" Type="http://schemas.openxmlformats.org/officeDocument/2006/relationships/slide" Id="rId29"/><Relationship Target="slides/slide20.xml" Type="http://schemas.openxmlformats.org/officeDocument/2006/relationships/slide" Id="rId26"/><Relationship Target="slides/slide19.xml" Type="http://schemas.openxmlformats.org/officeDocument/2006/relationships/slide" Id="rId25"/><Relationship Target="slides/slide22.xml" Type="http://schemas.openxmlformats.org/officeDocument/2006/relationships/slide" Id="rId28"/><Relationship Target="slides/slide21.xml" Type="http://schemas.openxmlformats.org/officeDocument/2006/relationships/slide" Id="rId27"/><Relationship Target="slides/slide15.xml" Type="http://schemas.openxmlformats.org/officeDocument/2006/relationships/slide" Id="rId21"/><Relationship Target="slides/slide16.xml" Type="http://schemas.openxmlformats.org/officeDocument/2006/relationships/slide" Id="rId22"/><Relationship Target="slides/slide54.xml" Type="http://schemas.openxmlformats.org/officeDocument/2006/relationships/slide" Id="rId60"/><Relationship Target="slides/slide17.xml" Type="http://schemas.openxmlformats.org/officeDocument/2006/relationships/slide" Id="rId23"/><Relationship Target="slides/slide18.xml" Type="http://schemas.openxmlformats.org/officeDocument/2006/relationships/slide" Id="rId24"/><Relationship Target="slides/slide14.xml" Type="http://schemas.openxmlformats.org/officeDocument/2006/relationships/slide" Id="rId20"/><Relationship Target="slides/slide60.xml" Type="http://schemas.openxmlformats.org/officeDocument/2006/relationships/slide" Id="rId66"/><Relationship Target="slides/slide59.xml" Type="http://schemas.openxmlformats.org/officeDocument/2006/relationships/slide" Id="rId65"/><Relationship Target="slides/slide62.xml" Type="http://schemas.openxmlformats.org/officeDocument/2006/relationships/slide" Id="rId68"/><Relationship Target="slides/slide61.xml" Type="http://schemas.openxmlformats.org/officeDocument/2006/relationships/slide" Id="rId67"/><Relationship Target="slides/slide56.xml" Type="http://schemas.openxmlformats.org/officeDocument/2006/relationships/slide" Id="rId62"/><Relationship Target="slides/slide55.xml" Type="http://schemas.openxmlformats.org/officeDocument/2006/relationships/slide" Id="rId61"/><Relationship Target="slides/slide58.xml" Type="http://schemas.openxmlformats.org/officeDocument/2006/relationships/slide" Id="rId64"/><Relationship Target="slides/slide57.xml" Type="http://schemas.openxmlformats.org/officeDocument/2006/relationships/slide" Id="rId63"/></Relationships>
</file>

<file path=ppt/notesMasters/_rels/notesMaster1.xml.rels><?xml version="1.0" encoding="UTF-8" standalone="yes"?><Relationships xmlns="http://schemas.openxmlformats.org/package/2006/relationships"><Relationship Target="../theme/theme3.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 name="Shape 3"/>
          <p:cNvSpPr txBox="1"/>
          <p:nvPr>
            <p:ph idx="1" type="body"/>
          </p:nvPr>
        </p:nvSpPr>
        <p:spPr>
          <a:xfrm>
            <a:off y="4343400" x="685800"/>
            <a:ext cy="4114800" cx="5486399"/>
          </a:xfrm>
          <a:prstGeom prst="rect">
            <a:avLst/>
          </a:prstGeom>
        </p:spPr>
        <p:txBody>
          <a:bodyPr bIns="91425" rIns="91425" lIns="91425" t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1" name="Shape 61"/>
        <p:cNvGrpSpPr/>
        <p:nvPr/>
      </p:nvGrpSpPr>
      <p:grpSpPr>
        <a:xfrm>
          <a:off y="0" x="0"/>
          <a:ext cy="0" cx="0"/>
          <a:chOff y="0" x="0"/>
          <a:chExt cy="0" cx="0"/>
        </a:xfrm>
      </p:grpSpPr>
      <p:sp>
        <p:nvSpPr>
          <p:cNvPr id="62" name="Shape 6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63" name="Shape 6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7" name="Shape 117"/>
        <p:cNvGrpSpPr/>
        <p:nvPr/>
      </p:nvGrpSpPr>
      <p:grpSpPr>
        <a:xfrm>
          <a:off y="0" x="0"/>
          <a:ext cy="0" cx="0"/>
          <a:chOff y="0" x="0"/>
          <a:chExt cy="0" cx="0"/>
        </a:xfrm>
      </p:grpSpPr>
      <p:sp>
        <p:nvSpPr>
          <p:cNvPr id="118" name="Shape 11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119" name="Shape 11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6" name="Shape 126"/>
        <p:cNvGrpSpPr/>
        <p:nvPr/>
      </p:nvGrpSpPr>
      <p:grpSpPr>
        <a:xfrm>
          <a:off y="0" x="0"/>
          <a:ext cy="0" cx="0"/>
          <a:chOff y="0" x="0"/>
          <a:chExt cy="0" cx="0"/>
        </a:xfrm>
      </p:grpSpPr>
      <p:sp>
        <p:nvSpPr>
          <p:cNvPr id="127" name="Shape 12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28" name="Shape 12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2" name="Shape 132"/>
        <p:cNvGrpSpPr/>
        <p:nvPr/>
      </p:nvGrpSpPr>
      <p:grpSpPr>
        <a:xfrm>
          <a:off y="0" x="0"/>
          <a:ext cy="0" cx="0"/>
          <a:chOff y="0" x="0"/>
          <a:chExt cy="0" cx="0"/>
        </a:xfrm>
      </p:grpSpPr>
      <p:sp>
        <p:nvSpPr>
          <p:cNvPr id="133" name="Shape 13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134" name="Shape 13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1" name="Shape 141"/>
        <p:cNvGrpSpPr/>
        <p:nvPr/>
      </p:nvGrpSpPr>
      <p:grpSpPr>
        <a:xfrm>
          <a:off y="0" x="0"/>
          <a:ext cy="0" cx="0"/>
          <a:chOff y="0" x="0"/>
          <a:chExt cy="0" cx="0"/>
        </a:xfrm>
      </p:grpSpPr>
      <p:sp>
        <p:nvSpPr>
          <p:cNvPr id="142" name="Shape 14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43" name="Shape 14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0" name="Shape 150"/>
        <p:cNvGrpSpPr/>
        <p:nvPr/>
      </p:nvGrpSpPr>
      <p:grpSpPr>
        <a:xfrm>
          <a:off y="0" x="0"/>
          <a:ext cy="0" cx="0"/>
          <a:chOff y="0" x="0"/>
          <a:chExt cy="0" cx="0"/>
        </a:xfrm>
      </p:grpSpPr>
      <p:sp>
        <p:nvSpPr>
          <p:cNvPr id="151" name="Shape 15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52" name="Shape 15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8" name="Shape 158"/>
        <p:cNvGrpSpPr/>
        <p:nvPr/>
      </p:nvGrpSpPr>
      <p:grpSpPr>
        <a:xfrm>
          <a:off y="0" x="0"/>
          <a:ext cy="0" cx="0"/>
          <a:chOff y="0" x="0"/>
          <a:chExt cy="0" cx="0"/>
        </a:xfrm>
      </p:grpSpPr>
      <p:sp>
        <p:nvSpPr>
          <p:cNvPr id="159" name="Shape 15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60" name="Shape 16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5" name="Shape 165"/>
        <p:cNvGrpSpPr/>
        <p:nvPr/>
      </p:nvGrpSpPr>
      <p:grpSpPr>
        <a:xfrm>
          <a:off y="0" x="0"/>
          <a:ext cy="0" cx="0"/>
          <a:chOff y="0" x="0"/>
          <a:chExt cy="0" cx="0"/>
        </a:xfrm>
      </p:grpSpPr>
      <p:sp>
        <p:nvSpPr>
          <p:cNvPr id="166" name="Shape 16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67" name="Shape 16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2" name="Shape 172"/>
        <p:cNvGrpSpPr/>
        <p:nvPr/>
      </p:nvGrpSpPr>
      <p:grpSpPr>
        <a:xfrm>
          <a:off y="0" x="0"/>
          <a:ext cy="0" cx="0"/>
          <a:chOff y="0" x="0"/>
          <a:chExt cy="0" cx="0"/>
        </a:xfrm>
      </p:grpSpPr>
      <p:sp>
        <p:nvSpPr>
          <p:cNvPr id="173" name="Shape 17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74" name="Shape 17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1" name="Shape 181"/>
        <p:cNvGrpSpPr/>
        <p:nvPr/>
      </p:nvGrpSpPr>
      <p:grpSpPr>
        <a:xfrm>
          <a:off y="0" x="0"/>
          <a:ext cy="0" cx="0"/>
          <a:chOff y="0" x="0"/>
          <a:chExt cy="0" cx="0"/>
        </a:xfrm>
      </p:grpSpPr>
      <p:sp>
        <p:nvSpPr>
          <p:cNvPr id="182" name="Shape 18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83" name="Shape 18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8" name="Shape 188"/>
        <p:cNvGrpSpPr/>
        <p:nvPr/>
      </p:nvGrpSpPr>
      <p:grpSpPr>
        <a:xfrm>
          <a:off y="0" x="0"/>
          <a:ext cy="0" cx="0"/>
          <a:chOff y="0" x="0"/>
          <a:chExt cy="0" cx="0"/>
        </a:xfrm>
      </p:grpSpPr>
      <p:sp>
        <p:nvSpPr>
          <p:cNvPr id="189" name="Shape 18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90" name="Shape 19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7" name="Shape 67"/>
        <p:cNvGrpSpPr/>
        <p:nvPr/>
      </p:nvGrpSpPr>
      <p:grpSpPr>
        <a:xfrm>
          <a:off y="0" x="0"/>
          <a:ext cy="0" cx="0"/>
          <a:chOff y="0" x="0"/>
          <a:chExt cy="0" cx="0"/>
        </a:xfrm>
      </p:grpSpPr>
      <p:sp>
        <p:nvSpPr>
          <p:cNvPr id="68" name="Shape 6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69" name="Shape 6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6" name="Shape 196"/>
        <p:cNvGrpSpPr/>
        <p:nvPr/>
      </p:nvGrpSpPr>
      <p:grpSpPr>
        <a:xfrm>
          <a:off y="0" x="0"/>
          <a:ext cy="0" cx="0"/>
          <a:chOff y="0" x="0"/>
          <a:chExt cy="0" cx="0"/>
        </a:xfrm>
      </p:grpSpPr>
      <p:sp>
        <p:nvSpPr>
          <p:cNvPr id="197" name="Shape 19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98" name="Shape 19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3" name="Shape 203"/>
        <p:cNvGrpSpPr/>
        <p:nvPr/>
      </p:nvGrpSpPr>
      <p:grpSpPr>
        <a:xfrm>
          <a:off y="0" x="0"/>
          <a:ext cy="0" cx="0"/>
          <a:chOff y="0" x="0"/>
          <a:chExt cy="0" cx="0"/>
        </a:xfrm>
      </p:grpSpPr>
      <p:sp>
        <p:nvSpPr>
          <p:cNvPr id="204" name="Shape 20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05" name="Shape 20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2" name="Shape 212"/>
        <p:cNvGrpSpPr/>
        <p:nvPr/>
      </p:nvGrpSpPr>
      <p:grpSpPr>
        <a:xfrm>
          <a:off y="0" x="0"/>
          <a:ext cy="0" cx="0"/>
          <a:chOff y="0" x="0"/>
          <a:chExt cy="0" cx="0"/>
        </a:xfrm>
      </p:grpSpPr>
      <p:sp>
        <p:nvSpPr>
          <p:cNvPr id="213" name="Shape 21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14" name="Shape 21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8" name="Shape 218"/>
        <p:cNvGrpSpPr/>
        <p:nvPr/>
      </p:nvGrpSpPr>
      <p:grpSpPr>
        <a:xfrm>
          <a:off y="0" x="0"/>
          <a:ext cy="0" cx="0"/>
          <a:chOff y="0" x="0"/>
          <a:chExt cy="0" cx="0"/>
        </a:xfrm>
      </p:grpSpPr>
      <p:sp>
        <p:nvSpPr>
          <p:cNvPr id="219" name="Shape 21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20" name="Shape 22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7" name="Shape 227"/>
        <p:cNvGrpSpPr/>
        <p:nvPr/>
      </p:nvGrpSpPr>
      <p:grpSpPr>
        <a:xfrm>
          <a:off y="0" x="0"/>
          <a:ext cy="0" cx="0"/>
          <a:chOff y="0" x="0"/>
          <a:chExt cy="0" cx="0"/>
        </a:xfrm>
      </p:grpSpPr>
      <p:sp>
        <p:nvSpPr>
          <p:cNvPr id="228" name="Shape 22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29" name="Shape 22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6" name="Shape 236"/>
        <p:cNvGrpSpPr/>
        <p:nvPr/>
      </p:nvGrpSpPr>
      <p:grpSpPr>
        <a:xfrm>
          <a:off y="0" x="0"/>
          <a:ext cy="0" cx="0"/>
          <a:chOff y="0" x="0"/>
          <a:chExt cy="0" cx="0"/>
        </a:xfrm>
      </p:grpSpPr>
      <p:sp>
        <p:nvSpPr>
          <p:cNvPr id="237" name="Shape 23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38" name="Shape 23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2" name="Shape 242"/>
        <p:cNvGrpSpPr/>
        <p:nvPr/>
      </p:nvGrpSpPr>
      <p:grpSpPr>
        <a:xfrm>
          <a:off y="0" x="0"/>
          <a:ext cy="0" cx="0"/>
          <a:chOff y="0" x="0"/>
          <a:chExt cy="0" cx="0"/>
        </a:xfrm>
      </p:grpSpPr>
      <p:sp>
        <p:nvSpPr>
          <p:cNvPr id="243" name="Shape 24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44" name="Shape 24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9" name="Shape 249"/>
        <p:cNvGrpSpPr/>
        <p:nvPr/>
      </p:nvGrpSpPr>
      <p:grpSpPr>
        <a:xfrm>
          <a:off y="0" x="0"/>
          <a:ext cy="0" cx="0"/>
          <a:chOff y="0" x="0"/>
          <a:chExt cy="0" cx="0"/>
        </a:xfrm>
      </p:grpSpPr>
      <p:sp>
        <p:nvSpPr>
          <p:cNvPr id="250" name="Shape 25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51" name="Shape 25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6" name="Shape 256"/>
        <p:cNvGrpSpPr/>
        <p:nvPr/>
      </p:nvGrpSpPr>
      <p:grpSpPr>
        <a:xfrm>
          <a:off y="0" x="0"/>
          <a:ext cy="0" cx="0"/>
          <a:chOff y="0" x="0"/>
          <a:chExt cy="0" cx="0"/>
        </a:xfrm>
      </p:grpSpPr>
      <p:sp>
        <p:nvSpPr>
          <p:cNvPr id="257" name="Shape 25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58" name="Shape 25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4" name="Shape 264"/>
        <p:cNvGrpSpPr/>
        <p:nvPr/>
      </p:nvGrpSpPr>
      <p:grpSpPr>
        <a:xfrm>
          <a:off y="0" x="0"/>
          <a:ext cy="0" cx="0"/>
          <a:chOff y="0" x="0"/>
          <a:chExt cy="0" cx="0"/>
        </a:xfrm>
      </p:grpSpPr>
      <p:sp>
        <p:nvSpPr>
          <p:cNvPr id="265" name="Shape 26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66" name="Shape 26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3" name="Shape 73"/>
        <p:cNvGrpSpPr/>
        <p:nvPr/>
      </p:nvGrpSpPr>
      <p:grpSpPr>
        <a:xfrm>
          <a:off y="0" x="0"/>
          <a:ext cy="0" cx="0"/>
          <a:chOff y="0" x="0"/>
          <a:chExt cy="0" cx="0"/>
        </a:xfrm>
      </p:grpSpPr>
      <p:sp>
        <p:nvSpPr>
          <p:cNvPr id="74" name="Shape 74"/>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5" name="Shape 7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1" name="Shape 271"/>
        <p:cNvGrpSpPr/>
        <p:nvPr/>
      </p:nvGrpSpPr>
      <p:grpSpPr>
        <a:xfrm>
          <a:off y="0" x="0"/>
          <a:ext cy="0" cx="0"/>
          <a:chOff y="0" x="0"/>
          <a:chExt cy="0" cx="0"/>
        </a:xfrm>
      </p:grpSpPr>
      <p:sp>
        <p:nvSpPr>
          <p:cNvPr id="272" name="Shape 27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73" name="Shape 27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9" name="Shape 279"/>
        <p:cNvGrpSpPr/>
        <p:nvPr/>
      </p:nvGrpSpPr>
      <p:grpSpPr>
        <a:xfrm>
          <a:off y="0" x="0"/>
          <a:ext cy="0" cx="0"/>
          <a:chOff y="0" x="0"/>
          <a:chExt cy="0" cx="0"/>
        </a:xfrm>
      </p:grpSpPr>
      <p:sp>
        <p:nvSpPr>
          <p:cNvPr id="280" name="Shape 28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81" name="Shape 28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6" name="Shape 286"/>
        <p:cNvGrpSpPr/>
        <p:nvPr/>
      </p:nvGrpSpPr>
      <p:grpSpPr>
        <a:xfrm>
          <a:off y="0" x="0"/>
          <a:ext cy="0" cx="0"/>
          <a:chOff y="0" x="0"/>
          <a:chExt cy="0" cx="0"/>
        </a:xfrm>
      </p:grpSpPr>
      <p:sp>
        <p:nvSpPr>
          <p:cNvPr id="287" name="Shape 28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88" name="Shape 28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5" name="Shape 295"/>
        <p:cNvGrpSpPr/>
        <p:nvPr/>
      </p:nvGrpSpPr>
      <p:grpSpPr>
        <a:xfrm>
          <a:off y="0" x="0"/>
          <a:ext cy="0" cx="0"/>
          <a:chOff y="0" x="0"/>
          <a:chExt cy="0" cx="0"/>
        </a:xfrm>
      </p:grpSpPr>
      <p:sp>
        <p:nvSpPr>
          <p:cNvPr id="296" name="Shape 29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97" name="Shape 29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2" name="Shape 302"/>
        <p:cNvGrpSpPr/>
        <p:nvPr/>
      </p:nvGrpSpPr>
      <p:grpSpPr>
        <a:xfrm>
          <a:off y="0" x="0"/>
          <a:ext cy="0" cx="0"/>
          <a:chOff y="0" x="0"/>
          <a:chExt cy="0" cx="0"/>
        </a:xfrm>
      </p:grpSpPr>
      <p:sp>
        <p:nvSpPr>
          <p:cNvPr id="303" name="Shape 30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04" name="Shape 30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8" name="Shape 308"/>
        <p:cNvGrpSpPr/>
        <p:nvPr/>
      </p:nvGrpSpPr>
      <p:grpSpPr>
        <a:xfrm>
          <a:off y="0" x="0"/>
          <a:ext cy="0" cx="0"/>
          <a:chOff y="0" x="0"/>
          <a:chExt cy="0" cx="0"/>
        </a:xfrm>
      </p:grpSpPr>
      <p:sp>
        <p:nvSpPr>
          <p:cNvPr id="309" name="Shape 309"/>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10" name="Shape 31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8" name="Shape 318"/>
        <p:cNvGrpSpPr/>
        <p:nvPr/>
      </p:nvGrpSpPr>
      <p:grpSpPr>
        <a:xfrm>
          <a:off y="0" x="0"/>
          <a:ext cy="0" cx="0"/>
          <a:chOff y="0" x="0"/>
          <a:chExt cy="0" cx="0"/>
        </a:xfrm>
      </p:grpSpPr>
      <p:sp>
        <p:nvSpPr>
          <p:cNvPr id="319" name="Shape 31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20" name="Shape 32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4" name="Shape 324"/>
        <p:cNvGrpSpPr/>
        <p:nvPr/>
      </p:nvGrpSpPr>
      <p:grpSpPr>
        <a:xfrm>
          <a:off y="0" x="0"/>
          <a:ext cy="0" cx="0"/>
          <a:chOff y="0" x="0"/>
          <a:chExt cy="0" cx="0"/>
        </a:xfrm>
      </p:grpSpPr>
      <p:sp>
        <p:nvSpPr>
          <p:cNvPr id="325" name="Shape 32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26" name="Shape 32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0" name="Shape 330"/>
        <p:cNvGrpSpPr/>
        <p:nvPr/>
      </p:nvGrpSpPr>
      <p:grpSpPr>
        <a:xfrm>
          <a:off y="0" x="0"/>
          <a:ext cy="0" cx="0"/>
          <a:chOff y="0" x="0"/>
          <a:chExt cy="0" cx="0"/>
        </a:xfrm>
      </p:grpSpPr>
      <p:sp>
        <p:nvSpPr>
          <p:cNvPr id="331" name="Shape 33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32" name="Shape 33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6" name="Shape 336"/>
        <p:cNvGrpSpPr/>
        <p:nvPr/>
      </p:nvGrpSpPr>
      <p:grpSpPr>
        <a:xfrm>
          <a:off y="0" x="0"/>
          <a:ext cy="0" cx="0"/>
          <a:chOff y="0" x="0"/>
          <a:chExt cy="0" cx="0"/>
        </a:xfrm>
      </p:grpSpPr>
      <p:sp>
        <p:nvSpPr>
          <p:cNvPr id="337" name="Shape 33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38" name="Shape 33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9" name="Shape 79"/>
        <p:cNvGrpSpPr/>
        <p:nvPr/>
      </p:nvGrpSpPr>
      <p:grpSpPr>
        <a:xfrm>
          <a:off y="0" x="0"/>
          <a:ext cy="0" cx="0"/>
          <a:chOff y="0" x="0"/>
          <a:chExt cy="0" cx="0"/>
        </a:xfrm>
      </p:grpSpPr>
      <p:sp>
        <p:nvSpPr>
          <p:cNvPr id="80" name="Shape 8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81" name="Shape 8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6" name="Shape 346"/>
        <p:cNvGrpSpPr/>
        <p:nvPr/>
      </p:nvGrpSpPr>
      <p:grpSpPr>
        <a:xfrm>
          <a:off y="0" x="0"/>
          <a:ext cy="0" cx="0"/>
          <a:chOff y="0" x="0"/>
          <a:chExt cy="0" cx="0"/>
        </a:xfrm>
      </p:grpSpPr>
      <p:sp>
        <p:nvSpPr>
          <p:cNvPr id="347" name="Shape 34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48" name="Shape 34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3" name="Shape 353"/>
        <p:cNvGrpSpPr/>
        <p:nvPr/>
      </p:nvGrpSpPr>
      <p:grpSpPr>
        <a:xfrm>
          <a:off y="0" x="0"/>
          <a:ext cy="0" cx="0"/>
          <a:chOff y="0" x="0"/>
          <a:chExt cy="0" cx="0"/>
        </a:xfrm>
      </p:grpSpPr>
      <p:sp>
        <p:nvSpPr>
          <p:cNvPr id="354" name="Shape 35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55" name="Shape 35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0" name="Shape 360"/>
        <p:cNvGrpSpPr/>
        <p:nvPr/>
      </p:nvGrpSpPr>
      <p:grpSpPr>
        <a:xfrm>
          <a:off y="0" x="0"/>
          <a:ext cy="0" cx="0"/>
          <a:chOff y="0" x="0"/>
          <a:chExt cy="0" cx="0"/>
        </a:xfrm>
      </p:grpSpPr>
      <p:sp>
        <p:nvSpPr>
          <p:cNvPr id="361" name="Shape 36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62" name="Shape 36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6" name="Shape 366"/>
        <p:cNvGrpSpPr/>
        <p:nvPr/>
      </p:nvGrpSpPr>
      <p:grpSpPr>
        <a:xfrm>
          <a:off y="0" x="0"/>
          <a:ext cy="0" cx="0"/>
          <a:chOff y="0" x="0"/>
          <a:chExt cy="0" cx="0"/>
        </a:xfrm>
      </p:grpSpPr>
      <p:sp>
        <p:nvSpPr>
          <p:cNvPr id="367" name="Shape 36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68" name="Shape 36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2" name="Shape 372"/>
        <p:cNvGrpSpPr/>
        <p:nvPr/>
      </p:nvGrpSpPr>
      <p:grpSpPr>
        <a:xfrm>
          <a:off y="0" x="0"/>
          <a:ext cy="0" cx="0"/>
          <a:chOff y="0" x="0"/>
          <a:chExt cy="0" cx="0"/>
        </a:xfrm>
      </p:grpSpPr>
      <p:sp>
        <p:nvSpPr>
          <p:cNvPr id="373" name="Shape 37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74" name="Shape 37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1" name="Shape 381"/>
        <p:cNvGrpSpPr/>
        <p:nvPr/>
      </p:nvGrpSpPr>
      <p:grpSpPr>
        <a:xfrm>
          <a:off y="0" x="0"/>
          <a:ext cy="0" cx="0"/>
          <a:chOff y="0" x="0"/>
          <a:chExt cy="0" cx="0"/>
        </a:xfrm>
      </p:grpSpPr>
      <p:sp>
        <p:nvSpPr>
          <p:cNvPr id="382" name="Shape 38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83" name="Shape 38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8" name="Shape 388"/>
        <p:cNvGrpSpPr/>
        <p:nvPr/>
      </p:nvGrpSpPr>
      <p:grpSpPr>
        <a:xfrm>
          <a:off y="0" x="0"/>
          <a:ext cy="0" cx="0"/>
          <a:chOff y="0" x="0"/>
          <a:chExt cy="0" cx="0"/>
        </a:xfrm>
      </p:grpSpPr>
      <p:sp>
        <p:nvSpPr>
          <p:cNvPr id="389" name="Shape 38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90" name="Shape 39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5" name="Shape 395"/>
        <p:cNvGrpSpPr/>
        <p:nvPr/>
      </p:nvGrpSpPr>
      <p:grpSpPr>
        <a:xfrm>
          <a:off y="0" x="0"/>
          <a:ext cy="0" cx="0"/>
          <a:chOff y="0" x="0"/>
          <a:chExt cy="0" cx="0"/>
        </a:xfrm>
      </p:grpSpPr>
      <p:sp>
        <p:nvSpPr>
          <p:cNvPr id="396" name="Shape 39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97" name="Shape 39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1" name="Shape 401"/>
        <p:cNvGrpSpPr/>
        <p:nvPr/>
      </p:nvGrpSpPr>
      <p:grpSpPr>
        <a:xfrm>
          <a:off y="0" x="0"/>
          <a:ext cy="0" cx="0"/>
          <a:chOff y="0" x="0"/>
          <a:chExt cy="0" cx="0"/>
        </a:xfrm>
      </p:grpSpPr>
      <p:sp>
        <p:nvSpPr>
          <p:cNvPr id="402" name="Shape 40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03" name="Shape 40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8" name="Shape 408"/>
        <p:cNvGrpSpPr/>
        <p:nvPr/>
      </p:nvGrpSpPr>
      <p:grpSpPr>
        <a:xfrm>
          <a:off y="0" x="0"/>
          <a:ext cy="0" cx="0"/>
          <a:chOff y="0" x="0"/>
          <a:chExt cy="0" cx="0"/>
        </a:xfrm>
      </p:grpSpPr>
      <p:sp>
        <p:nvSpPr>
          <p:cNvPr id="409" name="Shape 40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10" name="Shape 41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5" name="Shape 85"/>
        <p:cNvGrpSpPr/>
        <p:nvPr/>
      </p:nvGrpSpPr>
      <p:grpSpPr>
        <a:xfrm>
          <a:off y="0" x="0"/>
          <a:ext cy="0" cx="0"/>
          <a:chOff y="0" x="0"/>
          <a:chExt cy="0" cx="0"/>
        </a:xfrm>
      </p:grpSpPr>
      <p:sp>
        <p:nvSpPr>
          <p:cNvPr id="86" name="Shape 8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87" name="Shape 8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1" name="Shape 421"/>
        <p:cNvGrpSpPr/>
        <p:nvPr/>
      </p:nvGrpSpPr>
      <p:grpSpPr>
        <a:xfrm>
          <a:off y="0" x="0"/>
          <a:ext cy="0" cx="0"/>
          <a:chOff y="0" x="0"/>
          <a:chExt cy="0" cx="0"/>
        </a:xfrm>
      </p:grpSpPr>
      <p:sp>
        <p:nvSpPr>
          <p:cNvPr id="422" name="Shape 42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23" name="Shape 42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7" name="Shape 427"/>
        <p:cNvGrpSpPr/>
        <p:nvPr/>
      </p:nvGrpSpPr>
      <p:grpSpPr>
        <a:xfrm>
          <a:off y="0" x="0"/>
          <a:ext cy="0" cx="0"/>
          <a:chOff y="0" x="0"/>
          <a:chExt cy="0" cx="0"/>
        </a:xfrm>
      </p:grpSpPr>
      <p:sp>
        <p:nvSpPr>
          <p:cNvPr id="428" name="Shape 42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429" name="Shape 42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6" name="Shape 436"/>
        <p:cNvGrpSpPr/>
        <p:nvPr/>
      </p:nvGrpSpPr>
      <p:grpSpPr>
        <a:xfrm>
          <a:off y="0" x="0"/>
          <a:ext cy="0" cx="0"/>
          <a:chOff y="0" x="0"/>
          <a:chExt cy="0" cx="0"/>
        </a:xfrm>
      </p:grpSpPr>
      <p:sp>
        <p:nvSpPr>
          <p:cNvPr id="437" name="Shape 43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38" name="Shape 43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3" name="Shape 443"/>
        <p:cNvGrpSpPr/>
        <p:nvPr/>
      </p:nvGrpSpPr>
      <p:grpSpPr>
        <a:xfrm>
          <a:off y="0" x="0"/>
          <a:ext cy="0" cx="0"/>
          <a:chOff y="0" x="0"/>
          <a:chExt cy="0" cx="0"/>
        </a:xfrm>
      </p:grpSpPr>
      <p:sp>
        <p:nvSpPr>
          <p:cNvPr id="444" name="Shape 44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45" name="Shape 44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0" name="Shape 450"/>
        <p:cNvGrpSpPr/>
        <p:nvPr/>
      </p:nvGrpSpPr>
      <p:grpSpPr>
        <a:xfrm>
          <a:off y="0" x="0"/>
          <a:ext cy="0" cx="0"/>
          <a:chOff y="0" x="0"/>
          <a:chExt cy="0" cx="0"/>
        </a:xfrm>
      </p:grpSpPr>
      <p:sp>
        <p:nvSpPr>
          <p:cNvPr id="451" name="Shape 45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52" name="Shape 45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8" name="Shape 458"/>
        <p:cNvGrpSpPr/>
        <p:nvPr/>
      </p:nvGrpSpPr>
      <p:grpSpPr>
        <a:xfrm>
          <a:off y="0" x="0"/>
          <a:ext cy="0" cx="0"/>
          <a:chOff y="0" x="0"/>
          <a:chExt cy="0" cx="0"/>
        </a:xfrm>
      </p:grpSpPr>
      <p:sp>
        <p:nvSpPr>
          <p:cNvPr id="459" name="Shape 45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60" name="Shape 46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65" name="Shape 465"/>
        <p:cNvGrpSpPr/>
        <p:nvPr/>
      </p:nvGrpSpPr>
      <p:grpSpPr>
        <a:xfrm>
          <a:off y="0" x="0"/>
          <a:ext cy="0" cx="0"/>
          <a:chOff y="0" x="0"/>
          <a:chExt cy="0" cx="0"/>
        </a:xfrm>
      </p:grpSpPr>
      <p:sp>
        <p:nvSpPr>
          <p:cNvPr id="466" name="Shape 46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67" name="Shape 46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3" name="Shape 473"/>
        <p:cNvGrpSpPr/>
        <p:nvPr/>
      </p:nvGrpSpPr>
      <p:grpSpPr>
        <a:xfrm>
          <a:off y="0" x="0"/>
          <a:ext cy="0" cx="0"/>
          <a:chOff y="0" x="0"/>
          <a:chExt cy="0" cx="0"/>
        </a:xfrm>
      </p:grpSpPr>
      <p:sp>
        <p:nvSpPr>
          <p:cNvPr id="474" name="Shape 47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75" name="Shape 47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0" name="Shape 480"/>
        <p:cNvGrpSpPr/>
        <p:nvPr/>
      </p:nvGrpSpPr>
      <p:grpSpPr>
        <a:xfrm>
          <a:off y="0" x="0"/>
          <a:ext cy="0" cx="0"/>
          <a:chOff y="0" x="0"/>
          <a:chExt cy="0" cx="0"/>
        </a:xfrm>
      </p:grpSpPr>
      <p:sp>
        <p:nvSpPr>
          <p:cNvPr id="481" name="Shape 48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82" name="Shape 48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7" name="Shape 487"/>
        <p:cNvGrpSpPr/>
        <p:nvPr/>
      </p:nvGrpSpPr>
      <p:grpSpPr>
        <a:xfrm>
          <a:off y="0" x="0"/>
          <a:ext cy="0" cx="0"/>
          <a:chOff y="0" x="0"/>
          <a:chExt cy="0" cx="0"/>
        </a:xfrm>
      </p:grpSpPr>
      <p:sp>
        <p:nvSpPr>
          <p:cNvPr id="488" name="Shape 48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89" name="Shape 48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3" name="Shape 93"/>
        <p:cNvGrpSpPr/>
        <p:nvPr/>
      </p:nvGrpSpPr>
      <p:grpSpPr>
        <a:xfrm>
          <a:off y="0" x="0"/>
          <a:ext cy="0" cx="0"/>
          <a:chOff y="0" x="0"/>
          <a:chExt cy="0" cx="0"/>
        </a:xfrm>
      </p:grpSpPr>
      <p:sp>
        <p:nvSpPr>
          <p:cNvPr id="94" name="Shape 9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95" name="Shape 9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4" name="Shape 494"/>
        <p:cNvGrpSpPr/>
        <p:nvPr/>
      </p:nvGrpSpPr>
      <p:grpSpPr>
        <a:xfrm>
          <a:off y="0" x="0"/>
          <a:ext cy="0" cx="0"/>
          <a:chOff y="0" x="0"/>
          <a:chExt cy="0" cx="0"/>
        </a:xfrm>
      </p:grpSpPr>
      <p:sp>
        <p:nvSpPr>
          <p:cNvPr id="495" name="Shape 49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96" name="Shape 49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1" name="Shape 501"/>
        <p:cNvGrpSpPr/>
        <p:nvPr/>
      </p:nvGrpSpPr>
      <p:grpSpPr>
        <a:xfrm>
          <a:off y="0" x="0"/>
          <a:ext cy="0" cx="0"/>
          <a:chOff y="0" x="0"/>
          <a:chExt cy="0" cx="0"/>
        </a:xfrm>
      </p:grpSpPr>
      <p:sp>
        <p:nvSpPr>
          <p:cNvPr id="502" name="Shape 50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03" name="Shape 50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8" name="Shape 508"/>
        <p:cNvGrpSpPr/>
        <p:nvPr/>
      </p:nvGrpSpPr>
      <p:grpSpPr>
        <a:xfrm>
          <a:off y="0" x="0"/>
          <a:ext cy="0" cx="0"/>
          <a:chOff y="0" x="0"/>
          <a:chExt cy="0" cx="0"/>
        </a:xfrm>
      </p:grpSpPr>
      <p:sp>
        <p:nvSpPr>
          <p:cNvPr id="509" name="Shape 50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10" name="Shape 51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15" name="Shape 515"/>
        <p:cNvGrpSpPr/>
        <p:nvPr/>
      </p:nvGrpSpPr>
      <p:grpSpPr>
        <a:xfrm>
          <a:off y="0" x="0"/>
          <a:ext cy="0" cx="0"/>
          <a:chOff y="0" x="0"/>
          <a:chExt cy="0" cx="0"/>
        </a:xfrm>
      </p:grpSpPr>
      <p:sp>
        <p:nvSpPr>
          <p:cNvPr id="516" name="Shape 51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17" name="Shape 51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4" name="Shape 524"/>
        <p:cNvGrpSpPr/>
        <p:nvPr/>
      </p:nvGrpSpPr>
      <p:grpSpPr>
        <a:xfrm>
          <a:off y="0" x="0"/>
          <a:ext cy="0" cx="0"/>
          <a:chOff y="0" x="0"/>
          <a:chExt cy="0" cx="0"/>
        </a:xfrm>
      </p:grpSpPr>
      <p:sp>
        <p:nvSpPr>
          <p:cNvPr id="525" name="Shape 52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26" name="Shape 52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30" name="Shape 530"/>
        <p:cNvGrpSpPr/>
        <p:nvPr/>
      </p:nvGrpSpPr>
      <p:grpSpPr>
        <a:xfrm>
          <a:off y="0" x="0"/>
          <a:ext cy="0" cx="0"/>
          <a:chOff y="0" x="0"/>
          <a:chExt cy="0" cx="0"/>
        </a:xfrm>
      </p:grpSpPr>
      <p:sp>
        <p:nvSpPr>
          <p:cNvPr id="531" name="Shape 531"/>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32" name="Shape 53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37" name="Shape 537"/>
        <p:cNvGrpSpPr/>
        <p:nvPr/>
      </p:nvGrpSpPr>
      <p:grpSpPr>
        <a:xfrm>
          <a:off y="0" x="0"/>
          <a:ext cy="0" cx="0"/>
          <a:chOff y="0" x="0"/>
          <a:chExt cy="0" cx="0"/>
        </a:xfrm>
      </p:grpSpPr>
      <p:sp>
        <p:nvSpPr>
          <p:cNvPr id="538" name="Shape 53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39" name="Shape 53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5" name="Shape 545"/>
        <p:cNvGrpSpPr/>
        <p:nvPr/>
      </p:nvGrpSpPr>
      <p:grpSpPr>
        <a:xfrm>
          <a:off y="0" x="0"/>
          <a:ext cy="0" cx="0"/>
          <a:chOff y="0" x="0"/>
          <a:chExt cy="0" cx="0"/>
        </a:xfrm>
      </p:grpSpPr>
      <p:sp>
        <p:nvSpPr>
          <p:cNvPr id="546" name="Shape 54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47" name="Shape 54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2" name="Shape 552"/>
        <p:cNvGrpSpPr/>
        <p:nvPr/>
      </p:nvGrpSpPr>
      <p:grpSpPr>
        <a:xfrm>
          <a:off y="0" x="0"/>
          <a:ext cy="0" cx="0"/>
          <a:chOff y="0" x="0"/>
          <a:chExt cy="0" cx="0"/>
        </a:xfrm>
      </p:grpSpPr>
      <p:sp>
        <p:nvSpPr>
          <p:cNvPr id="553" name="Shape 55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54" name="Shape 55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8" name="Shape 558"/>
        <p:cNvGrpSpPr/>
        <p:nvPr/>
      </p:nvGrpSpPr>
      <p:grpSpPr>
        <a:xfrm>
          <a:off y="0" x="0"/>
          <a:ext cy="0" cx="0"/>
          <a:chOff y="0" x="0"/>
          <a:chExt cy="0" cx="0"/>
        </a:xfrm>
      </p:grpSpPr>
      <p:sp>
        <p:nvSpPr>
          <p:cNvPr id="559" name="Shape 55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60" name="Shape 56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9" name="Shape 99"/>
        <p:cNvGrpSpPr/>
        <p:nvPr/>
      </p:nvGrpSpPr>
      <p:grpSpPr>
        <a:xfrm>
          <a:off y="0" x="0"/>
          <a:ext cy="0" cx="0"/>
          <a:chOff y="0" x="0"/>
          <a:chExt cy="0" cx="0"/>
        </a:xfrm>
      </p:grpSpPr>
      <p:sp>
        <p:nvSpPr>
          <p:cNvPr id="100" name="Shape 10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01" name="Shape 10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66" name="Shape 566"/>
        <p:cNvGrpSpPr/>
        <p:nvPr/>
      </p:nvGrpSpPr>
      <p:grpSpPr>
        <a:xfrm>
          <a:off y="0" x="0"/>
          <a:ext cy="0" cx="0"/>
          <a:chOff y="0" x="0"/>
          <a:chExt cy="0" cx="0"/>
        </a:xfrm>
      </p:grpSpPr>
      <p:sp>
        <p:nvSpPr>
          <p:cNvPr id="567" name="Shape 56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68" name="Shape 56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72" name="Shape 572"/>
        <p:cNvGrpSpPr/>
        <p:nvPr/>
      </p:nvGrpSpPr>
      <p:grpSpPr>
        <a:xfrm>
          <a:off y="0" x="0"/>
          <a:ext cy="0" cx="0"/>
          <a:chOff y="0" x="0"/>
          <a:chExt cy="0" cx="0"/>
        </a:xfrm>
      </p:grpSpPr>
      <p:sp>
        <p:nvSpPr>
          <p:cNvPr id="573" name="Shape 57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74" name="Shape 57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79" name="Shape 579"/>
        <p:cNvGrpSpPr/>
        <p:nvPr/>
      </p:nvGrpSpPr>
      <p:grpSpPr>
        <a:xfrm>
          <a:off y="0" x="0"/>
          <a:ext cy="0" cx="0"/>
          <a:chOff y="0" x="0"/>
          <a:chExt cy="0" cx="0"/>
        </a:xfrm>
      </p:grpSpPr>
      <p:sp>
        <p:nvSpPr>
          <p:cNvPr id="580" name="Shape 58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81" name="Shape 58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85" name="Shape 585"/>
        <p:cNvGrpSpPr/>
        <p:nvPr/>
      </p:nvGrpSpPr>
      <p:grpSpPr>
        <a:xfrm>
          <a:off y="0" x="0"/>
          <a:ext cy="0" cx="0"/>
          <a:chOff y="0" x="0"/>
          <a:chExt cy="0" cx="0"/>
        </a:xfrm>
      </p:grpSpPr>
      <p:sp>
        <p:nvSpPr>
          <p:cNvPr id="586" name="Shape 58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87" name="Shape 58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91" name="Shape 591"/>
        <p:cNvGrpSpPr/>
        <p:nvPr/>
      </p:nvGrpSpPr>
      <p:grpSpPr>
        <a:xfrm>
          <a:off y="0" x="0"/>
          <a:ext cy="0" cx="0"/>
          <a:chOff y="0" x="0"/>
          <a:chExt cy="0" cx="0"/>
        </a:xfrm>
      </p:grpSpPr>
      <p:sp>
        <p:nvSpPr>
          <p:cNvPr id="592" name="Shape 59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93" name="Shape 59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97" name="Shape 597"/>
        <p:cNvGrpSpPr/>
        <p:nvPr/>
      </p:nvGrpSpPr>
      <p:grpSpPr>
        <a:xfrm>
          <a:off y="0" x="0"/>
          <a:ext cy="0" cx="0"/>
          <a:chOff y="0" x="0"/>
          <a:chExt cy="0" cx="0"/>
        </a:xfrm>
      </p:grpSpPr>
      <p:sp>
        <p:nvSpPr>
          <p:cNvPr id="598" name="Shape 59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99" name="Shape 59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03" name="Shape 603"/>
        <p:cNvGrpSpPr/>
        <p:nvPr/>
      </p:nvGrpSpPr>
      <p:grpSpPr>
        <a:xfrm>
          <a:off y="0" x="0"/>
          <a:ext cy="0" cx="0"/>
          <a:chOff y="0" x="0"/>
          <a:chExt cy="0" cx="0"/>
        </a:xfrm>
      </p:grpSpPr>
      <p:sp>
        <p:nvSpPr>
          <p:cNvPr id="604" name="Shape 60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05" name="Shape 60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09" name="Shape 609"/>
        <p:cNvGrpSpPr/>
        <p:nvPr/>
      </p:nvGrpSpPr>
      <p:grpSpPr>
        <a:xfrm>
          <a:off y="0" x="0"/>
          <a:ext cy="0" cx="0"/>
          <a:chOff y="0" x="0"/>
          <a:chExt cy="0" cx="0"/>
        </a:xfrm>
      </p:grpSpPr>
      <p:sp>
        <p:nvSpPr>
          <p:cNvPr id="610" name="Shape 61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11" name="Shape 61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15" name="Shape 615"/>
        <p:cNvGrpSpPr/>
        <p:nvPr/>
      </p:nvGrpSpPr>
      <p:grpSpPr>
        <a:xfrm>
          <a:off y="0" x="0"/>
          <a:ext cy="0" cx="0"/>
          <a:chOff y="0" x="0"/>
          <a:chExt cy="0" cx="0"/>
        </a:xfrm>
      </p:grpSpPr>
      <p:sp>
        <p:nvSpPr>
          <p:cNvPr id="616" name="Shape 61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17" name="Shape 61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21" name="Shape 621"/>
        <p:cNvGrpSpPr/>
        <p:nvPr/>
      </p:nvGrpSpPr>
      <p:grpSpPr>
        <a:xfrm>
          <a:off y="0" x="0"/>
          <a:ext cy="0" cx="0"/>
          <a:chOff y="0" x="0"/>
          <a:chExt cy="0" cx="0"/>
        </a:xfrm>
      </p:grpSpPr>
      <p:sp>
        <p:nvSpPr>
          <p:cNvPr id="622" name="Shape 62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23" name="Shape 62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5" name="Shape 105"/>
        <p:cNvGrpSpPr/>
        <p:nvPr/>
      </p:nvGrpSpPr>
      <p:grpSpPr>
        <a:xfrm>
          <a:off y="0" x="0"/>
          <a:ext cy="0" cx="0"/>
          <a:chOff y="0" x="0"/>
          <a:chExt cy="0" cx="0"/>
        </a:xfrm>
      </p:grpSpPr>
      <p:sp>
        <p:nvSpPr>
          <p:cNvPr id="106" name="Shape 10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07" name="Shape 10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27" name="Shape 627"/>
        <p:cNvGrpSpPr/>
        <p:nvPr/>
      </p:nvGrpSpPr>
      <p:grpSpPr>
        <a:xfrm>
          <a:off y="0" x="0"/>
          <a:ext cy="0" cx="0"/>
          <a:chOff y="0" x="0"/>
          <a:chExt cy="0" cx="0"/>
        </a:xfrm>
      </p:grpSpPr>
      <p:sp>
        <p:nvSpPr>
          <p:cNvPr id="628" name="Shape 62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29" name="Shape 62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1" name="Shape 111"/>
        <p:cNvGrpSpPr/>
        <p:nvPr/>
      </p:nvGrpSpPr>
      <p:grpSpPr>
        <a:xfrm>
          <a:off y="0" x="0"/>
          <a:ext cy="0" cx="0"/>
          <a:chOff y="0" x="0"/>
          <a:chExt cy="0" cx="0"/>
        </a:xfrm>
      </p:grpSpPr>
      <p:sp>
        <p:nvSpPr>
          <p:cNvPr id="112" name="Shape 11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13" name="Shape 11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10.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11.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12.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7.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8.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9.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 name="Shape 7"/>
        <p:cNvGrpSpPr/>
        <p:nvPr/>
      </p:nvGrpSpPr>
      <p:grpSpPr>
        <a:xfrm>
          <a:off y="0" x="0"/>
          <a:ext cy="0" cx="0"/>
          <a:chOff y="0" x="0"/>
          <a:chExt cy="0" cx="0"/>
        </a:xfrm>
      </p:grpSpPr>
      <p:sp>
        <p:nvSpPr>
          <p:cNvPr id="8" name="Shape 8"/>
          <p:cNvSpPr txBox="1"/>
          <p:nvPr>
            <p:ph type="ctrTitle"/>
          </p:nvPr>
        </p:nvSpPr>
        <p:spPr>
          <a:xfrm>
            <a:off y="1583342" x="685800"/>
            <a:ext cy="1159799" cx="7772400"/>
          </a:xfrm>
          <a:prstGeom prst="rect">
            <a:avLst/>
          </a:prstGeom>
        </p:spPr>
        <p:txBody>
          <a:bodyPr bIns="91425" rIns="91425" lIns="91425" tIns="91425" anchor="b" anchorCtr="0"/>
          <a:lstStyle>
            <a:lvl1pPr algn="ctr" rtl="0" indent="304800">
              <a:buSzPct val="100000"/>
              <a:defRPr sz="4800"/>
            </a:lvl1pPr>
            <a:lvl2pPr algn="ctr" rtl="0" indent="304800">
              <a:buSzPct val="100000"/>
              <a:defRPr sz="4800"/>
            </a:lvl2pPr>
            <a:lvl3pPr algn="ctr" rtl="0" indent="304800">
              <a:buSzPct val="100000"/>
              <a:defRPr sz="4800"/>
            </a:lvl3pPr>
            <a:lvl4pPr algn="ctr" rtl="0" indent="304800">
              <a:buSzPct val="100000"/>
              <a:defRPr sz="4800"/>
            </a:lvl4pPr>
            <a:lvl5pPr algn="ctr" rtl="0" indent="304800">
              <a:buSzPct val="100000"/>
              <a:defRPr sz="4800"/>
            </a:lvl5pPr>
            <a:lvl6pPr algn="ctr" rtl="0" indent="304800">
              <a:buSzPct val="100000"/>
              <a:defRPr sz="4800"/>
            </a:lvl6pPr>
            <a:lvl7pPr algn="ctr" rtl="0" indent="304800">
              <a:buSzPct val="100000"/>
              <a:defRPr sz="4800"/>
            </a:lvl7pPr>
            <a:lvl8pPr algn="ctr" rtl="0" indent="304800">
              <a:buSzPct val="100000"/>
              <a:defRPr sz="4800"/>
            </a:lvl8pPr>
            <a:lvl9pPr algn="ctr" rtl="0" indent="304800">
              <a:buSzPct val="100000"/>
              <a:defRPr sz="4800"/>
            </a:lvl9pPr>
          </a:lstStyle>
          <a:p/>
        </p:txBody>
      </p:sp>
      <p:sp>
        <p:nvSpPr>
          <p:cNvPr id="9" name="Shape 9"/>
          <p:cNvSpPr txBox="1"/>
          <p:nvPr>
            <p:ph idx="1" type="subTitle"/>
          </p:nvPr>
        </p:nvSpPr>
        <p:spPr>
          <a:xfrm>
            <a:off y="2840053" x="685800"/>
            <a:ext cy="784799" cx="7772400"/>
          </a:xfrm>
          <a:prstGeom prst="rect">
            <a:avLst/>
          </a:prstGeom>
        </p:spPr>
        <p:txBody>
          <a:bodyPr bIns="91425" rIns="91425" lIns="91425" tIns="91425" anchor="t" anchorCtr="0"/>
          <a:lstStyle>
            <a:lvl1pPr algn="ctr" rtl="0" marL="0">
              <a:spcBef>
                <a:spcPts val="0"/>
              </a:spcBef>
              <a:buClr>
                <a:schemeClr val="dk2"/>
              </a:buClr>
              <a:buNone/>
              <a:defRPr>
                <a:solidFill>
                  <a:schemeClr val="dk2"/>
                </a:solidFill>
              </a:defRPr>
            </a:lvl1pPr>
            <a:lvl2pPr algn="ctr" rtl="0" indent="190500" marL="0">
              <a:spcBef>
                <a:spcPts val="0"/>
              </a:spcBef>
              <a:buClr>
                <a:schemeClr val="dk2"/>
              </a:buClr>
              <a:buSzPct val="100000"/>
              <a:buNone/>
              <a:defRPr sz="3000">
                <a:solidFill>
                  <a:schemeClr val="dk2"/>
                </a:solidFill>
              </a:defRPr>
            </a:lvl2pPr>
            <a:lvl3pPr algn="ctr" rtl="0" indent="190500" marL="0">
              <a:spcBef>
                <a:spcPts val="0"/>
              </a:spcBef>
              <a:buClr>
                <a:schemeClr val="dk2"/>
              </a:buClr>
              <a:buSzPct val="100000"/>
              <a:buNone/>
              <a:defRPr sz="3000">
                <a:solidFill>
                  <a:schemeClr val="dk2"/>
                </a:solidFill>
              </a:defRPr>
            </a:lvl3pPr>
            <a:lvl4pPr algn="ctr" rtl="0" indent="190500" marL="0">
              <a:spcBef>
                <a:spcPts val="0"/>
              </a:spcBef>
              <a:buClr>
                <a:schemeClr val="dk2"/>
              </a:buClr>
              <a:buSzPct val="100000"/>
              <a:buNone/>
              <a:defRPr sz="3000">
                <a:solidFill>
                  <a:schemeClr val="dk2"/>
                </a:solidFill>
              </a:defRPr>
            </a:lvl4pPr>
            <a:lvl5pPr algn="ctr" rtl="0" indent="190500" marL="0">
              <a:spcBef>
                <a:spcPts val="0"/>
              </a:spcBef>
              <a:buClr>
                <a:schemeClr val="dk2"/>
              </a:buClr>
              <a:buSzPct val="100000"/>
              <a:buNone/>
              <a:defRPr sz="3000">
                <a:solidFill>
                  <a:schemeClr val="dk2"/>
                </a:solidFill>
              </a:defRPr>
            </a:lvl5pPr>
            <a:lvl6pPr algn="ctr" rtl="0" indent="190500" marL="0">
              <a:spcBef>
                <a:spcPts val="0"/>
              </a:spcBef>
              <a:buClr>
                <a:schemeClr val="dk2"/>
              </a:buClr>
              <a:buSzPct val="100000"/>
              <a:buNone/>
              <a:defRPr sz="3000">
                <a:solidFill>
                  <a:schemeClr val="dk2"/>
                </a:solidFill>
              </a:defRPr>
            </a:lvl6pPr>
            <a:lvl7pPr algn="ctr" rtl="0" indent="190500" marL="0">
              <a:spcBef>
                <a:spcPts val="0"/>
              </a:spcBef>
              <a:buClr>
                <a:schemeClr val="dk2"/>
              </a:buClr>
              <a:buSzPct val="100000"/>
              <a:buNone/>
              <a:defRPr sz="3000">
                <a:solidFill>
                  <a:schemeClr val="dk2"/>
                </a:solidFill>
              </a:defRPr>
            </a:lvl7pPr>
            <a:lvl8pPr algn="ctr" rtl="0" indent="190500" marL="0">
              <a:spcBef>
                <a:spcPts val="0"/>
              </a:spcBef>
              <a:buClr>
                <a:schemeClr val="dk2"/>
              </a:buClr>
              <a:buSzPct val="100000"/>
              <a:buNone/>
              <a:defRPr sz="3000">
                <a:solidFill>
                  <a:schemeClr val="dk2"/>
                </a:solidFill>
              </a:defRPr>
            </a:lvl8pPr>
            <a:lvl9pPr algn="ctr" rtl="0" indent="190500" marL="0">
              <a:spcBef>
                <a:spcPts val="0"/>
              </a:spcBef>
              <a:buClr>
                <a:schemeClr val="dk2"/>
              </a:buClr>
              <a:buSzPct val="100000"/>
              <a:buNone/>
              <a:defRPr sz="30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4" name="Shape 44"/>
        <p:cNvGrpSpPr/>
        <p:nvPr/>
      </p:nvGrpSpPr>
      <p:grpSpPr>
        <a:xfrm>
          <a:off y="0" x="0"/>
          <a:ext cy="0" cx="0"/>
          <a:chOff y="0" x="0"/>
          <a:chExt cy="0" cx="0"/>
        </a:xfrm>
      </p:grpSpPr>
      <p:sp>
        <p:nvSpPr>
          <p:cNvPr id="45" name="Shape 45"/>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p:txBody>
      </p:sp>
      <p:sp>
        <p:nvSpPr>
          <p:cNvPr id="46" name="Shape 46"/>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p:txBody>
      </p:sp>
      <p:sp>
        <p:nvSpPr>
          <p:cNvPr id="47" name="Shape 47"/>
          <p:cNvSpPr txBox="1"/>
          <p:nvPr>
            <p:ph type="title"/>
          </p:nvPr>
        </p:nvSpPr>
        <p:spPr>
          <a:xfrm>
            <a:off y="205978" x="457200"/>
            <a:ext cy="857400" cx="8229600"/>
          </a:xfrm>
          <a:prstGeom prst="rect">
            <a:avLst/>
          </a:prstGeom>
        </p:spPr>
        <p:txBody>
          <a:bodyPr bIns="91425" rIns="91425" lIns="91425" t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48" name="Shape 48"/>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9" name="Shape 49"/>
        <p:cNvGrpSpPr/>
        <p:nvPr/>
      </p:nvGrpSpPr>
      <p:grpSpPr>
        <a:xfrm>
          <a:off y="0" x="0"/>
          <a:ext cy="0" cx="0"/>
          <a:chOff y="0" x="0"/>
          <a:chExt cy="0" cx="0"/>
        </a:xfrm>
      </p:grpSpPr>
      <p:sp>
        <p:nvSpPr>
          <p:cNvPr id="50" name="Shape 50"/>
          <p:cNvSpPr/>
          <p:nvPr/>
        </p:nvSpPr>
        <p:spPr>
          <a:xfrm rot="10800000" flipH="1">
            <a:off y="4412699" x="0"/>
            <a:ext cy="730799" cx="9144000"/>
          </a:xfrm>
          <a:prstGeom prst="rect">
            <a:avLst/>
          </a:prstGeom>
          <a:solidFill>
            <a:schemeClr val="lt1"/>
          </a:solidFill>
          <a:ln>
            <a:noFill/>
          </a:ln>
        </p:spPr>
        <p:txBody>
          <a:bodyPr bIns="45700" rIns="91425" lIns="91425" tIns="45700" anchor="ctr" anchorCtr="0">
            <a:noAutofit/>
          </a:bodyPr>
          <a:lstStyle/>
          <a:p/>
        </p:txBody>
      </p:sp>
      <p:sp>
        <p:nvSpPr>
          <p:cNvPr id="51" name="Shape 51"/>
          <p:cNvSpPr/>
          <p:nvPr/>
        </p:nvSpPr>
        <p:spPr>
          <a:xfrm flipH="1">
            <a:off y="3820834"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p:txBody>
      </p:sp>
      <p:sp>
        <p:nvSpPr>
          <p:cNvPr id="52" name="Shape 52"/>
          <p:cNvSpPr/>
          <p:nvPr/>
        </p:nvSpPr>
        <p:spPr>
          <a:xfrm rot="10800000">
            <a:off y="4411617"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p:txBody>
      </p:sp>
      <p:sp>
        <p:nvSpPr>
          <p:cNvPr id="53" name="Shape 53"/>
          <p:cNvSpPr txBox="1"/>
          <p:nvPr>
            <p:ph idx="1" type="body"/>
          </p:nvPr>
        </p:nvSpPr>
        <p:spPr>
          <a:xfrm>
            <a:off y="4421726" x="457200"/>
            <a:ext cy="505200" cx="8229600"/>
          </a:xfrm>
          <a:prstGeom prst="rect">
            <a:avLst/>
          </a:prstGeom>
        </p:spPr>
        <p:txBody>
          <a:bodyPr bIns="91425" rIns="91425" lIns="91425" tIns="91425" anchor="ctr" anchorCtr="0"/>
          <a:lstStyle>
            <a:lvl1pPr rtl="0" indent="152400">
              <a:spcBef>
                <a:spcPts val="0"/>
              </a:spcBef>
              <a:buClr>
                <a:schemeClr val="dk2"/>
              </a:buClr>
              <a:buSzPct val="100000"/>
              <a:buNone/>
              <a:defRPr sz="2400" i="1">
                <a:solidFill>
                  <a:schemeClr val="dk2"/>
                </a:solidFill>
              </a:defRPr>
            </a:lvl1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4" name="Shape 54"/>
        <p:cNvGrpSpPr/>
        <p:nvPr/>
      </p:nvGrpSpPr>
      <p:grpSpPr>
        <a:xfrm>
          <a:off y="0" x="0"/>
          <a:ext cy="0" cx="0"/>
          <a:chOff y="0" x="0"/>
          <a:chExt cy="0" cx="0"/>
        </a:xfrm>
      </p:grpSpPr>
      <p:sp>
        <p:nvSpPr>
          <p:cNvPr id="55" name="Shape 55"/>
          <p:cNvSpPr/>
          <p:nvPr/>
        </p:nvSpPr>
        <p:spPr>
          <a:xfrm>
            <a:off y="76256" x="6676"/>
            <a:ext cy="5054792" cx="9134130"/>
          </a:xfrm>
          <a:custGeom>
            <a:pathLst>
              <a:path w="9157023" extrusionOk="0" h="6739723">
                <a:moveTo>
                  <a:pt y="0" x="1629"/>
                </a:moveTo>
                <a:lnTo>
                  <a:pt y="4340980" x="9157023"/>
                </a:lnTo>
                <a:lnTo>
                  <a:pt y="6739723" x="1593"/>
                </a:lnTo>
                <a:cubicBezTo>
                  <a:pt y="5123960" x="-3941"/>
                  <a:pt y="1615763" x="7163"/>
                  <a:pt y="0" x="1629"/>
                </a:cubicBezTo>
                <a:close/>
              </a:path>
            </a:pathLst>
          </a:custGeom>
          <a:solidFill>
            <a:srgbClr val="FFFFFF">
              <a:alpha val="6669"/>
            </a:srgbClr>
          </a:solidFill>
          <a:ln>
            <a:noFill/>
          </a:ln>
        </p:spPr>
        <p:txBody>
          <a:bodyPr bIns="45700" rIns="91425" lIns="91425" tIns="45700" anchor="ctr" anchorCtr="0">
            <a:noAutofit/>
          </a:body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0" name="Shape 10"/>
        <p:cNvGrpSpPr/>
        <p:nvPr/>
      </p:nvGrpSpPr>
      <p:grpSpPr>
        <a:xfrm>
          <a:off y="0" x="0"/>
          <a:ext cy="0" cx="0"/>
          <a:chOff y="0" x="0"/>
          <a:chExt cy="0" cx="0"/>
        </a:xfrm>
      </p:grpSpPr>
      <p:sp>
        <p:nvSpPr>
          <p:cNvPr id="11" name="Shape 11"/>
          <p:cNvSpPr txBox="1"/>
          <p:nvPr>
            <p:ph type="title"/>
          </p:nvPr>
        </p:nvSpPr>
        <p:spPr>
          <a:xfrm>
            <a:off y="205978" x="457200"/>
            <a:ext cy="857400" cx="8229600"/>
          </a:xfrm>
          <a:prstGeom prst="rect">
            <a:avLst/>
          </a:prstGeom>
        </p:spPr>
        <p:txBody>
          <a:bodyPr bIns="91425" rIns="91425" lIns="91425" t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12" name="Shape 12"/>
          <p:cNvSpPr txBox="1"/>
          <p:nvPr>
            <p:ph idx="1" type="body"/>
          </p:nvPr>
        </p:nvSpPr>
        <p:spPr>
          <a:xfrm>
            <a:off y="1200150" x="457200"/>
            <a:ext cy="3725699" cx="8229600"/>
          </a:xfrm>
          <a:prstGeom prst="rect">
            <a:avLst/>
          </a:prstGeom>
        </p:spPr>
        <p:txBody>
          <a:bodyPr bIns="91425" rIns="91425" lIns="91425" tIns="91425" anchor="t" anchorCtr="0"/>
          <a:lstStyle>
            <a:lvl1pPr rtl="0">
              <a:defRPr/>
            </a:lvl1pPr>
            <a:lvl2pPr rtl="0" indent="457200">
              <a:defRPr/>
            </a:lvl2pPr>
            <a:lvl3pPr rtl="0" indent="914400">
              <a:defRPr/>
            </a:lvl3pPr>
            <a:lvl4pPr rtl="0" indent="1371600">
              <a:defRPr/>
            </a:lvl4pPr>
            <a:lvl5pPr rtl="0">
              <a:defRPr/>
            </a:lvl5pPr>
            <a:lvl6pPr rtl="0">
              <a:defRPr/>
            </a:lvl6pPr>
            <a:lvl7pPr rtl="0">
              <a:defRPr/>
            </a:lvl7pPr>
            <a:lvl8pPr rtl="0">
              <a:defRPr/>
            </a:lvl8pPr>
            <a:lvl9pPr rtl="0">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3" name="Shape 13"/>
        <p:cNvGrpSpPr/>
        <p:nvPr/>
      </p:nvGrpSpPr>
      <p:grpSpPr>
        <a:xfrm>
          <a:off y="0" x="0"/>
          <a:ext cy="0" cx="0"/>
          <a:chOff y="0" x="0"/>
          <a:chExt cy="0" cx="0"/>
        </a:xfrm>
      </p:grpSpPr>
      <p:sp>
        <p:nvSpPr>
          <p:cNvPr id="14" name="Shape 14"/>
          <p:cNvSpPr txBox="1"/>
          <p:nvPr>
            <p:ph type="title"/>
          </p:nvPr>
        </p:nvSpPr>
        <p:spPr>
          <a:xfrm>
            <a:off y="205978" x="457200"/>
            <a:ext cy="857400" cx="8229600"/>
          </a:xfrm>
          <a:prstGeom prst="rect">
            <a:avLst/>
          </a:prstGeom>
        </p:spPr>
        <p:txBody>
          <a:bodyPr bIns="91425" rIns="91425" lIns="91425" t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15" name="Shape 15"/>
          <p:cNvSpPr txBox="1"/>
          <p:nvPr>
            <p:ph idx="1" type="body"/>
          </p:nvPr>
        </p:nvSpPr>
        <p:spPr>
          <a:xfrm>
            <a:off y="1200150" x="457200"/>
            <a:ext cy="3725699" cx="3994500"/>
          </a:xfrm>
          <a:prstGeom prst="rect">
            <a:avLst/>
          </a:prstGeom>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16" name="Shape 16"/>
          <p:cNvSpPr txBox="1"/>
          <p:nvPr>
            <p:ph idx="2" type="body"/>
          </p:nvPr>
        </p:nvSpPr>
        <p:spPr>
          <a:xfrm>
            <a:off y="1200150" x="4692273"/>
            <a:ext cy="3725699" cx="3994500"/>
          </a:xfrm>
          <a:prstGeom prst="rect">
            <a:avLst/>
          </a:prstGeom>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7" name="Shape 17"/>
        <p:cNvGrpSpPr/>
        <p:nvPr/>
      </p:nvGrpSpPr>
      <p:grpSpPr>
        <a:xfrm>
          <a:off y="0" x="0"/>
          <a:ext cy="0" cx="0"/>
          <a:chOff y="0" x="0"/>
          <a:chExt cy="0" cx="0"/>
        </a:xfrm>
      </p:grpSpPr>
      <p:sp>
        <p:nvSpPr>
          <p:cNvPr id="18" name="Shape 18"/>
          <p:cNvSpPr txBox="1"/>
          <p:nvPr>
            <p:ph type="title"/>
          </p:nvPr>
        </p:nvSpPr>
        <p:spPr>
          <a:xfrm>
            <a:off y="205978" x="457200"/>
            <a:ext cy="857400" cx="8229600"/>
          </a:xfrm>
          <a:prstGeom prst="rect">
            <a:avLst/>
          </a:prstGeom>
        </p:spPr>
        <p:txBody>
          <a:bodyPr bIns="91425" rIns="91425" lIns="91425" t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9" name="Shape 19"/>
        <p:cNvGrpSpPr/>
        <p:nvPr/>
      </p:nvGrpSpPr>
      <p:grpSpPr>
        <a:xfrm>
          <a:off y="0" x="0"/>
          <a:ext cy="0" cx="0"/>
          <a:chOff y="0" x="0"/>
          <a:chExt cy="0" cx="0"/>
        </a:xfrm>
      </p:grpSpPr>
      <p:sp>
        <p:nvSpPr>
          <p:cNvPr id="20" name="Shape 20"/>
          <p:cNvSpPr txBox="1"/>
          <p:nvPr>
            <p:ph idx="1" type="body"/>
          </p:nvPr>
        </p:nvSpPr>
        <p:spPr>
          <a:xfrm>
            <a:off y="4406309" x="457200"/>
            <a:ext cy="519599" cx="8229600"/>
          </a:xfrm>
          <a:prstGeom prst="rect">
            <a:avLst/>
          </a:prstGeom>
        </p:spPr>
        <p:txBody>
          <a:bodyPr bIns="91425" rIns="91425" lIns="91425" tIns="91425" anchor="t" anchorCtr="0"/>
          <a:lstStyle>
            <a:lvl1pPr algn="ctr" rtl="0" indent="-171450" marL="285750">
              <a:spcBef>
                <a:spcPts val="360"/>
              </a:spcBef>
              <a:buSzPct val="100000"/>
              <a:buNone/>
              <a:defRPr sz="1800"/>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1" name="Shape 21"/>
        <p:cNvGrpSpPr/>
        <p:nvPr/>
      </p:nvGrpSpPr>
      <p:grpSpPr>
        <a:xfrm>
          <a:off y="0" x="0"/>
          <a:ext cy="0" cx="0"/>
          <a:chOff y="0" x="0"/>
          <a:chExt cy="0" cx="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5" name="Shape 25"/>
        <p:cNvGrpSpPr/>
        <p:nvPr/>
      </p:nvGrpSpPr>
      <p:grpSpPr>
        <a:xfrm>
          <a:off y="0" x="0"/>
          <a:ext cy="0" cx="0"/>
          <a:chOff y="0" x="0"/>
          <a:chExt cy="0" cx="0"/>
        </a:xfrm>
      </p:grpSpPr>
      <p:sp>
        <p:nvSpPr>
          <p:cNvPr id="26" name="Shape 26"/>
          <p:cNvSpPr/>
          <p:nvPr/>
        </p:nvSpPr>
        <p:spPr>
          <a:xfrm rot="10800000" flipH="1">
            <a:off y="2984999" x="0"/>
            <a:ext cy="2158500" cx="9144000"/>
          </a:xfrm>
          <a:prstGeom prst="rect">
            <a:avLst/>
          </a:prstGeom>
          <a:solidFill>
            <a:schemeClr val="lt1"/>
          </a:solidFill>
          <a:ln>
            <a:noFill/>
          </a:ln>
        </p:spPr>
        <p:txBody>
          <a:bodyPr bIns="45700" rIns="91425" lIns="91425" tIns="45700" anchor="ctr" anchorCtr="0">
            <a:noAutofit/>
          </a:bodyPr>
          <a:lstStyle/>
          <a:p/>
        </p:txBody>
      </p:sp>
      <p:sp>
        <p:nvSpPr>
          <p:cNvPr id="27" name="Shape 27"/>
          <p:cNvSpPr/>
          <p:nvPr/>
        </p:nvSpPr>
        <p:spPr>
          <a:xfrm>
            <a:off y="2393175" x="0"/>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p:txBody>
      </p:sp>
      <p:sp>
        <p:nvSpPr>
          <p:cNvPr id="28" name="Shape 28"/>
          <p:cNvSpPr/>
          <p:nvPr/>
        </p:nvSpPr>
        <p:spPr>
          <a:xfrm rot="10800000" flipH="1">
            <a:off y="2983958" x="0"/>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p:txBody>
      </p:sp>
      <p:sp>
        <p:nvSpPr>
          <p:cNvPr id="29" name="Shape 29"/>
          <p:cNvSpPr txBox="1"/>
          <p:nvPr>
            <p:ph type="ctrTitle"/>
          </p:nvPr>
        </p:nvSpPr>
        <p:spPr>
          <a:xfrm>
            <a:off y="1746892" x="685800"/>
            <a:ext cy="1238099" cx="7772400"/>
          </a:xfrm>
          <a:prstGeom prst="rect">
            <a:avLst/>
          </a:prstGeom>
        </p:spPr>
        <p:txBody>
          <a:bodyPr bIns="91425" rIns="91425" lIns="91425" tIns="91425" anchor="b" anchorCtr="0"/>
          <a:lstStyle>
            <a:lvl1pPr algn="ctr" rtl="0">
              <a:defRPr/>
            </a:lvl1pPr>
            <a:lvl2pPr algn="ctr" rtl="0">
              <a:defRPr/>
            </a:lvl2pPr>
            <a:lvl3pPr algn="ctr" rtl="0">
              <a:defRPr/>
            </a:lvl3pPr>
            <a:lvl4pPr algn="ctr" rtl="0">
              <a:defRPr/>
            </a:lvl4pPr>
            <a:lvl5pPr algn="ctr" rtl="0">
              <a:defRPr/>
            </a:lvl5pPr>
            <a:lvl6pPr algn="ctr" rtl="0">
              <a:defRPr/>
            </a:lvl6pPr>
            <a:lvl7pPr algn="ctr" rtl="0">
              <a:defRPr/>
            </a:lvl7pPr>
            <a:lvl8pPr algn="ctr" rtl="0">
              <a:defRPr/>
            </a:lvl8pPr>
            <a:lvl9pPr algn="ctr" rtl="0">
              <a:defRPr/>
            </a:lvl9pPr>
          </a:lstStyle>
          <a:p/>
        </p:txBody>
      </p:sp>
      <p:sp>
        <p:nvSpPr>
          <p:cNvPr id="30" name="Shape 30"/>
          <p:cNvSpPr txBox="1"/>
          <p:nvPr>
            <p:ph idx="1" type="subTitle"/>
          </p:nvPr>
        </p:nvSpPr>
        <p:spPr>
          <a:xfrm>
            <a:off y="3093357" x="685800"/>
            <a:ext cy="666600" cx="7772400"/>
          </a:xfrm>
          <a:prstGeom prst="rect">
            <a:avLst/>
          </a:prstGeom>
        </p:spPr>
        <p:txBody>
          <a:bodyPr bIns="91425" rIns="91425" lIns="91425" tIns="91425" anchor="t" anchorCtr="0"/>
          <a:lstStyle>
            <a:lvl1pPr algn="ctr" rtl="0" indent="152400" marL="0">
              <a:spcBef>
                <a:spcPts val="0"/>
              </a:spcBef>
              <a:buClr>
                <a:schemeClr val="dk2"/>
              </a:buClr>
              <a:buSzPct val="100000"/>
              <a:buNone/>
              <a:defRPr sz="2400" i="1">
                <a:solidFill>
                  <a:schemeClr val="dk2"/>
                </a:solidFill>
              </a:defRPr>
            </a:lvl1pPr>
            <a:lvl2pPr algn="ctr" rtl="0" indent="152400" marL="0">
              <a:spcBef>
                <a:spcPts val="0"/>
              </a:spcBef>
              <a:buClr>
                <a:schemeClr val="dk2"/>
              </a:buClr>
              <a:buNone/>
              <a:defRPr i="1">
                <a:solidFill>
                  <a:schemeClr val="dk2"/>
                </a:solidFill>
              </a:defRPr>
            </a:lvl2pPr>
            <a:lvl3pPr algn="ctr" rtl="0" indent="152400" marL="0">
              <a:spcBef>
                <a:spcPts val="0"/>
              </a:spcBef>
              <a:buClr>
                <a:schemeClr val="dk2"/>
              </a:buClr>
              <a:buNone/>
              <a:defRPr i="1">
                <a:solidFill>
                  <a:schemeClr val="dk2"/>
                </a:solidFill>
              </a:defRPr>
            </a:lvl3pPr>
            <a:lvl4pPr algn="ctr" rtl="0" indent="152400" marL="0">
              <a:spcBef>
                <a:spcPts val="0"/>
              </a:spcBef>
              <a:buClr>
                <a:schemeClr val="dk2"/>
              </a:buClr>
              <a:buSzPct val="100000"/>
              <a:buNone/>
              <a:defRPr sz="2400" i="1">
                <a:solidFill>
                  <a:schemeClr val="dk2"/>
                </a:solidFill>
              </a:defRPr>
            </a:lvl4pPr>
            <a:lvl5pPr algn="ctr" rtl="0" indent="152400" marL="0">
              <a:spcBef>
                <a:spcPts val="0"/>
              </a:spcBef>
              <a:buClr>
                <a:schemeClr val="dk2"/>
              </a:buClr>
              <a:buSzPct val="100000"/>
              <a:buNone/>
              <a:defRPr sz="2400" i="1">
                <a:solidFill>
                  <a:schemeClr val="dk2"/>
                </a:solidFill>
              </a:defRPr>
            </a:lvl5pPr>
            <a:lvl6pPr algn="ctr" rtl="0" indent="152400" marL="0">
              <a:spcBef>
                <a:spcPts val="0"/>
              </a:spcBef>
              <a:buClr>
                <a:schemeClr val="dk2"/>
              </a:buClr>
              <a:buSzPct val="100000"/>
              <a:buNone/>
              <a:defRPr sz="2400" i="1">
                <a:solidFill>
                  <a:schemeClr val="dk2"/>
                </a:solidFill>
              </a:defRPr>
            </a:lvl6pPr>
            <a:lvl7pPr algn="ctr" rtl="0" indent="152400" marL="0">
              <a:spcBef>
                <a:spcPts val="0"/>
              </a:spcBef>
              <a:buClr>
                <a:schemeClr val="dk2"/>
              </a:buClr>
              <a:buSzPct val="100000"/>
              <a:buNone/>
              <a:defRPr sz="2400" i="1">
                <a:solidFill>
                  <a:schemeClr val="dk2"/>
                </a:solidFill>
              </a:defRPr>
            </a:lvl7pPr>
            <a:lvl8pPr algn="ctr" rtl="0" indent="152400" marL="0">
              <a:spcBef>
                <a:spcPts val="0"/>
              </a:spcBef>
              <a:buClr>
                <a:schemeClr val="dk2"/>
              </a:buClr>
              <a:buSzPct val="100000"/>
              <a:buNone/>
              <a:defRPr sz="2400" i="1">
                <a:solidFill>
                  <a:schemeClr val="dk2"/>
                </a:solidFill>
              </a:defRPr>
            </a:lvl8pPr>
            <a:lvl9pPr algn="ctr" rtl="0" indent="152400" marL="0">
              <a:spcBef>
                <a:spcPts val="0"/>
              </a:spcBef>
              <a:buClr>
                <a:schemeClr val="dk2"/>
              </a:buClr>
              <a:buSzPct val="100000"/>
              <a:buNone/>
              <a:defRPr sz="2400" i="1">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31" name="Shape 31"/>
        <p:cNvGrpSpPr/>
        <p:nvPr/>
      </p:nvGrpSpPr>
      <p:grpSpPr>
        <a:xfrm>
          <a:off y="0" x="0"/>
          <a:ext cy="0" cx="0"/>
          <a:chOff y="0" x="0"/>
          <a:chExt cy="0" cx="0"/>
        </a:xfrm>
      </p:grpSpPr>
      <p:sp>
        <p:nvSpPr>
          <p:cNvPr id="32" name="Shape 32"/>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p:txBody>
      </p:sp>
      <p:sp>
        <p:nvSpPr>
          <p:cNvPr id="33" name="Shape 33"/>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p:txBody>
      </p:sp>
      <p:sp>
        <p:nvSpPr>
          <p:cNvPr id="34" name="Shape 34"/>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p:txBody>
      </p:sp>
      <p:sp>
        <p:nvSpPr>
          <p:cNvPr id="35" name="Shape 35"/>
          <p:cNvSpPr txBox="1"/>
          <p:nvPr>
            <p:ph type="title"/>
          </p:nvPr>
        </p:nvSpPr>
        <p:spPr>
          <a:xfrm>
            <a:off y="205978" x="457200"/>
            <a:ext cy="857400" cx="8229600"/>
          </a:xfrm>
          <a:prstGeom prst="rect">
            <a:avLst/>
          </a:prstGeom>
        </p:spPr>
        <p:txBody>
          <a:bodyPr bIns="91425" rIns="91425" lIns="91425" t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36" name="Shape 36"/>
          <p:cNvSpPr txBox="1"/>
          <p:nvPr>
            <p:ph idx="1" type="body"/>
          </p:nvPr>
        </p:nvSpPr>
        <p:spPr>
          <a:xfrm>
            <a:off y="1200150" x="457200"/>
            <a:ext cy="3725699" cx="8229600"/>
          </a:xfrm>
          <a:prstGeom prst="rect">
            <a:avLst/>
          </a:prstGeom>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7" name="Shape 37"/>
        <p:cNvGrpSpPr/>
        <p:nvPr/>
      </p:nvGrpSpPr>
      <p:grpSpPr>
        <a:xfrm>
          <a:off y="0" x="0"/>
          <a:ext cy="0" cx="0"/>
          <a:chOff y="0" x="0"/>
          <a:chExt cy="0" cx="0"/>
        </a:xfrm>
      </p:grpSpPr>
      <p:sp>
        <p:nvSpPr>
          <p:cNvPr id="38" name="Shape 38"/>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p:txBody>
      </p:sp>
      <p:sp>
        <p:nvSpPr>
          <p:cNvPr id="39" name="Shape 39"/>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p:txBody>
      </p:sp>
      <p:sp>
        <p:nvSpPr>
          <p:cNvPr id="40" name="Shape 40"/>
          <p:cNvSpPr txBox="1"/>
          <p:nvPr>
            <p:ph type="title"/>
          </p:nvPr>
        </p:nvSpPr>
        <p:spPr>
          <a:xfrm>
            <a:off y="205978" x="457200"/>
            <a:ext cy="857400" cx="8229600"/>
          </a:xfrm>
          <a:prstGeom prst="rect">
            <a:avLst/>
          </a:prstGeom>
        </p:spPr>
        <p:txBody>
          <a:bodyPr bIns="91425" rIns="91425" lIns="91425" t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41" name="Shape 41"/>
          <p:cNvSpPr txBox="1"/>
          <p:nvPr>
            <p:ph idx="1" type="body"/>
          </p:nvPr>
        </p:nvSpPr>
        <p:spPr>
          <a:xfrm>
            <a:off y="1200150" x="457200"/>
            <a:ext cy="3725699" cx="3994500"/>
          </a:xfrm>
          <a:prstGeom prst="rect">
            <a:avLst/>
          </a:prstGeom>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42" name="Shape 42"/>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p:txBody>
      </p:sp>
      <p:sp>
        <p:nvSpPr>
          <p:cNvPr id="43" name="Shape 43"/>
          <p:cNvSpPr txBox="1"/>
          <p:nvPr>
            <p:ph idx="2" type="body"/>
          </p:nvPr>
        </p:nvSpPr>
        <p:spPr>
          <a:xfrm>
            <a:off y="1200150" x="4692273"/>
            <a:ext cy="3725699" cx="3994500"/>
          </a:xfrm>
          <a:prstGeom prst="rect">
            <a:avLst/>
          </a:prstGeom>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4.xml" Type="http://schemas.openxmlformats.org/officeDocument/2006/relationships/theme" Id="rId7"/></Relationships>
</file>

<file path=ppt/slideMasters/_rels/slideMaster2.xml.rels><?xml version="1.0" encoding="UTF-8" standalone="yes"?><Relationships xmlns="http://schemas.openxmlformats.org/package/2006/relationships"><Relationship Target="../slideLayouts/slideLayout8.xml" Type="http://schemas.openxmlformats.org/officeDocument/2006/relationships/slideLayout" Id="rId2"/><Relationship Target="../slideLayouts/slideLayout7.xml" Type="http://schemas.openxmlformats.org/officeDocument/2006/relationships/slideLayout" Id="rId1"/><Relationship Target="../slideLayouts/slideLayout10.xml" Type="http://schemas.openxmlformats.org/officeDocument/2006/relationships/slideLayout" Id="rId4"/><Relationship Target="../slideLayouts/slideLayout9.xml" Type="http://schemas.openxmlformats.org/officeDocument/2006/relationships/slideLayout" Id="rId3"/><Relationship Target="../slideLayouts/slideLayout12.xml" Type="http://schemas.openxmlformats.org/officeDocument/2006/relationships/slideLayout" Id="rId6"/><Relationship Target="../slideLayouts/slideLayout11.xml" Type="http://schemas.openxmlformats.org/officeDocument/2006/relationships/slideLayout" Id="rId5"/><Relationship Target="../theme/theme1.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y="0" x="0"/>
          <a:ext cy="0" cx="0"/>
          <a:chOff y="0" x="0"/>
          <a:chExt cy="0" cx="0"/>
        </a:xfrm>
      </p:grpSpPr>
      <p:sp>
        <p:nvSpPr>
          <p:cNvPr id="5" name="Shape 5"/>
          <p:cNvSpPr txBox="1"/>
          <p:nvPr>
            <p:ph type="title"/>
          </p:nvPr>
        </p:nvSpPr>
        <p:spPr>
          <a:xfrm>
            <a:off y="205978" x="457200"/>
            <a:ext cy="857400" cx="8229600"/>
          </a:xfrm>
          <a:prstGeom prst="rect">
            <a:avLst/>
          </a:prstGeom>
        </p:spPr>
        <p:txBody>
          <a:bodyPr bIns="91425" rIns="91425" lIns="91425" tIns="91425" anchor="b" anchorCtr="0"/>
          <a:lstStyle>
            <a:lvl1pPr rtl="0" marL="0">
              <a:buClr>
                <a:schemeClr val="dk1"/>
              </a:buClr>
              <a:buSzPct val="100000"/>
              <a:buNone/>
              <a:defRPr b="1" sz="3600">
                <a:solidFill>
                  <a:schemeClr val="dk1"/>
                </a:solidFill>
              </a:defRPr>
            </a:lvl1pPr>
            <a:lvl2pPr rtl="0" indent="228600" marL="0">
              <a:buClr>
                <a:schemeClr val="dk1"/>
              </a:buClr>
              <a:buSzPct val="100000"/>
              <a:buNone/>
              <a:defRPr b="1" sz="3600">
                <a:solidFill>
                  <a:schemeClr val="dk1"/>
                </a:solidFill>
              </a:defRPr>
            </a:lvl2pPr>
            <a:lvl3pPr rtl="0" indent="228600" marL="0">
              <a:buClr>
                <a:schemeClr val="dk1"/>
              </a:buClr>
              <a:buSzPct val="100000"/>
              <a:buNone/>
              <a:defRPr b="1" sz="3600">
                <a:solidFill>
                  <a:schemeClr val="dk1"/>
                </a:solidFill>
              </a:defRPr>
            </a:lvl3pPr>
            <a:lvl4pPr rtl="0" indent="228600" marL="0">
              <a:buClr>
                <a:schemeClr val="dk1"/>
              </a:buClr>
              <a:buSzPct val="100000"/>
              <a:buNone/>
              <a:defRPr b="1" sz="3600">
                <a:solidFill>
                  <a:schemeClr val="dk1"/>
                </a:solidFill>
              </a:defRPr>
            </a:lvl4pPr>
            <a:lvl5pPr rtl="0" indent="228600" marL="0">
              <a:buClr>
                <a:schemeClr val="dk1"/>
              </a:buClr>
              <a:buSzPct val="100000"/>
              <a:buNone/>
              <a:defRPr b="1" sz="3600">
                <a:solidFill>
                  <a:schemeClr val="dk1"/>
                </a:solidFill>
              </a:defRPr>
            </a:lvl5pPr>
            <a:lvl6pPr rtl="0" indent="228600" marL="0">
              <a:buClr>
                <a:schemeClr val="dk1"/>
              </a:buClr>
              <a:buSzPct val="100000"/>
              <a:buNone/>
              <a:defRPr b="1" sz="3600">
                <a:solidFill>
                  <a:schemeClr val="dk1"/>
                </a:solidFill>
              </a:defRPr>
            </a:lvl6pPr>
            <a:lvl7pPr rtl="0" indent="228600" marL="0">
              <a:buClr>
                <a:schemeClr val="dk1"/>
              </a:buClr>
              <a:buSzPct val="100000"/>
              <a:buNone/>
              <a:defRPr b="1" sz="3600">
                <a:solidFill>
                  <a:schemeClr val="dk1"/>
                </a:solidFill>
              </a:defRPr>
            </a:lvl7pPr>
            <a:lvl8pPr rtl="0" indent="228600" marL="0">
              <a:buClr>
                <a:schemeClr val="dk1"/>
              </a:buClr>
              <a:buSzPct val="100000"/>
              <a:buNone/>
              <a:defRPr b="1" sz="3600">
                <a:solidFill>
                  <a:schemeClr val="dk1"/>
                </a:solidFill>
              </a:defRPr>
            </a:lvl8pPr>
            <a:lvl9pPr rtl="0" indent="228600" marL="0">
              <a:buClr>
                <a:schemeClr val="dk1"/>
              </a:buClr>
              <a:buSzPct val="100000"/>
              <a:buNone/>
              <a:defRPr b="1" sz="3600">
                <a:solidFill>
                  <a:schemeClr val="dk1"/>
                </a:solidFill>
              </a:defRPr>
            </a:lvl9pPr>
          </a:lstStyle>
          <a:p/>
        </p:txBody>
      </p:sp>
      <p:sp>
        <p:nvSpPr>
          <p:cNvPr id="6" name="Shape 6"/>
          <p:cNvSpPr txBox="1"/>
          <p:nvPr>
            <p:ph idx="1" type="body"/>
          </p:nvPr>
        </p:nvSpPr>
        <p:spPr>
          <a:xfrm>
            <a:off y="1200150" x="457200"/>
            <a:ext cy="3725699" cx="8229600"/>
          </a:xfrm>
          <a:prstGeom prst="rect">
            <a:avLst/>
          </a:prstGeom>
        </p:spPr>
        <p:txBody>
          <a:bodyPr bIns="91425" rIns="91425" lIns="91425" tIns="91425" anchor="t" anchorCtr="0"/>
          <a:lstStyle>
            <a:lvl1pPr rtl="0" indent="-152400" marL="342900">
              <a:spcBef>
                <a:spcPts val="600"/>
              </a:spcBef>
              <a:buClr>
                <a:schemeClr val="dk1"/>
              </a:buClr>
              <a:buSzPct val="100000"/>
              <a:defRPr sz="3000">
                <a:solidFill>
                  <a:schemeClr val="dk1"/>
                </a:solidFill>
              </a:defRPr>
            </a:lvl1pPr>
            <a:lvl2pPr rtl="0" indent="-133350" marL="742950">
              <a:spcBef>
                <a:spcPts val="480"/>
              </a:spcBef>
              <a:buClr>
                <a:schemeClr val="dk1"/>
              </a:buClr>
              <a:buSzPct val="100000"/>
              <a:defRPr sz="2400">
                <a:solidFill>
                  <a:schemeClr val="dk1"/>
                </a:solidFill>
              </a:defRPr>
            </a:lvl2pPr>
            <a:lvl3pPr rtl="0" indent="-76200" marL="1143000">
              <a:spcBef>
                <a:spcPts val="480"/>
              </a:spcBef>
              <a:buClr>
                <a:schemeClr val="dk1"/>
              </a:buClr>
              <a:buSzPct val="100000"/>
              <a:defRPr sz="2400">
                <a:solidFill>
                  <a:schemeClr val="dk1"/>
                </a:solidFill>
              </a:defRPr>
            </a:lvl3pPr>
            <a:lvl4pPr rtl="0" indent="-114300" marL="1600200">
              <a:spcBef>
                <a:spcPts val="360"/>
              </a:spcBef>
              <a:buClr>
                <a:schemeClr val="dk1"/>
              </a:buClr>
              <a:buSzPct val="100000"/>
              <a:defRPr sz="1800">
                <a:solidFill>
                  <a:schemeClr val="dk1"/>
                </a:solidFill>
              </a:defRPr>
            </a:lvl4pPr>
            <a:lvl5pPr rtl="0" indent="-114300" marL="2057400">
              <a:spcBef>
                <a:spcPts val="360"/>
              </a:spcBef>
              <a:buClr>
                <a:schemeClr val="dk1"/>
              </a:buClr>
              <a:buSzPct val="100000"/>
              <a:defRPr sz="1800">
                <a:solidFill>
                  <a:schemeClr val="dk1"/>
                </a:solidFill>
              </a:defRPr>
            </a:lvl5pPr>
            <a:lvl6pPr rtl="0" indent="-114300" marL="2514600">
              <a:spcBef>
                <a:spcPts val="360"/>
              </a:spcBef>
              <a:buClr>
                <a:schemeClr val="dk1"/>
              </a:buClr>
              <a:buSzPct val="100000"/>
              <a:defRPr sz="1800">
                <a:solidFill>
                  <a:schemeClr val="dk1"/>
                </a:solidFill>
              </a:defRPr>
            </a:lvl6pPr>
            <a:lvl7pPr rtl="0" indent="-114300" marL="2971800">
              <a:spcBef>
                <a:spcPts val="360"/>
              </a:spcBef>
              <a:buClr>
                <a:schemeClr val="dk1"/>
              </a:buClr>
              <a:buSzPct val="100000"/>
              <a:defRPr sz="1800">
                <a:solidFill>
                  <a:schemeClr val="dk1"/>
                </a:solidFill>
              </a:defRPr>
            </a:lvl7pPr>
            <a:lvl8pPr rtl="0" indent="-114300" marL="3429000">
              <a:spcBef>
                <a:spcPts val="360"/>
              </a:spcBef>
              <a:buClr>
                <a:schemeClr val="dk1"/>
              </a:buClr>
              <a:buSzPct val="100000"/>
              <a:defRPr sz="1800">
                <a:solidFill>
                  <a:schemeClr val="dk1"/>
                </a:solidFill>
              </a:defRPr>
            </a:lvl8pPr>
            <a:lvl9pPr rtl="0" indent="-114300" marL="3886200">
              <a:spcBef>
                <a:spcPts val="360"/>
              </a:spcBef>
              <a:buClr>
                <a:schemeClr val="dk1"/>
              </a:buClr>
              <a:buSzPct val="100000"/>
              <a:defRPr sz="1800">
                <a:solidFill>
                  <a:schemeClr val="dk1"/>
                </a:solidFill>
              </a:defRPr>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22" name="Shape 22"/>
        <p:cNvGrpSpPr/>
        <p:nvPr/>
      </p:nvGrpSpPr>
      <p:grpSpPr>
        <a:xfrm>
          <a:off y="0" x="0"/>
          <a:ext cy="0" cx="0"/>
          <a:chOff y="0" x="0"/>
          <a:chExt cy="0" cx="0"/>
        </a:xfrm>
      </p:grpSpPr>
      <p:sp>
        <p:nvSpPr>
          <p:cNvPr id="23" name="Shape 23"/>
          <p:cNvSpPr txBox="1"/>
          <p:nvPr>
            <p:ph type="title"/>
          </p:nvPr>
        </p:nvSpPr>
        <p:spPr>
          <a:xfrm>
            <a:off y="205978" x="457200"/>
            <a:ext cy="857400" cx="8229600"/>
          </a:xfrm>
          <a:prstGeom prst="rect">
            <a:avLst/>
          </a:prstGeom>
        </p:spPr>
        <p:txBody>
          <a:bodyPr bIns="91425" rIns="91425" lIns="91425" tIns="91425" anchor="ctr" anchorCtr="0"/>
          <a:lstStyle>
            <a:lvl1pPr rtl="0" indent="304800" marL="0">
              <a:buClr>
                <a:schemeClr val="lt1"/>
              </a:buClr>
              <a:buSzPct val="100000"/>
              <a:buFont typeface="Georgia"/>
              <a:buNone/>
              <a:defRPr sz="4800">
                <a:solidFill>
                  <a:schemeClr val="lt1"/>
                </a:solidFill>
                <a:latin typeface="Georgia"/>
                <a:ea typeface="Georgia"/>
                <a:cs typeface="Georgia"/>
                <a:sym typeface="Georgia"/>
              </a:defRPr>
            </a:lvl1pPr>
            <a:lvl2pPr rtl="0" indent="304800" marL="0">
              <a:buClr>
                <a:schemeClr val="lt1"/>
              </a:buClr>
              <a:buSzPct val="100000"/>
              <a:buFont typeface="Georgia"/>
              <a:buNone/>
              <a:defRPr sz="4800">
                <a:solidFill>
                  <a:schemeClr val="lt1"/>
                </a:solidFill>
                <a:latin typeface="Georgia"/>
                <a:ea typeface="Georgia"/>
                <a:cs typeface="Georgia"/>
                <a:sym typeface="Georgia"/>
              </a:defRPr>
            </a:lvl2pPr>
            <a:lvl3pPr rtl="0" indent="304800" marL="0">
              <a:buClr>
                <a:schemeClr val="lt1"/>
              </a:buClr>
              <a:buSzPct val="100000"/>
              <a:buFont typeface="Georgia"/>
              <a:buNone/>
              <a:defRPr sz="4800">
                <a:solidFill>
                  <a:schemeClr val="lt1"/>
                </a:solidFill>
                <a:latin typeface="Georgia"/>
                <a:ea typeface="Georgia"/>
                <a:cs typeface="Georgia"/>
                <a:sym typeface="Georgia"/>
              </a:defRPr>
            </a:lvl3pPr>
            <a:lvl4pPr rtl="0" indent="304800" marL="0">
              <a:buClr>
                <a:schemeClr val="lt1"/>
              </a:buClr>
              <a:buSzPct val="100000"/>
              <a:buFont typeface="Georgia"/>
              <a:buNone/>
              <a:defRPr sz="4800">
                <a:solidFill>
                  <a:schemeClr val="lt1"/>
                </a:solidFill>
                <a:latin typeface="Georgia"/>
                <a:ea typeface="Georgia"/>
                <a:cs typeface="Georgia"/>
                <a:sym typeface="Georgia"/>
              </a:defRPr>
            </a:lvl4pPr>
            <a:lvl5pPr rtl="0" indent="304800" marL="0">
              <a:buClr>
                <a:schemeClr val="lt1"/>
              </a:buClr>
              <a:buSzPct val="100000"/>
              <a:buFont typeface="Georgia"/>
              <a:buNone/>
              <a:defRPr sz="4800">
                <a:solidFill>
                  <a:schemeClr val="lt1"/>
                </a:solidFill>
                <a:latin typeface="Georgia"/>
                <a:ea typeface="Georgia"/>
                <a:cs typeface="Georgia"/>
                <a:sym typeface="Georgia"/>
              </a:defRPr>
            </a:lvl5pPr>
            <a:lvl6pPr rtl="0" indent="304800" marL="0">
              <a:buClr>
                <a:schemeClr val="lt1"/>
              </a:buClr>
              <a:buSzPct val="100000"/>
              <a:buFont typeface="Georgia"/>
              <a:buNone/>
              <a:defRPr sz="4800">
                <a:solidFill>
                  <a:schemeClr val="lt1"/>
                </a:solidFill>
                <a:latin typeface="Georgia"/>
                <a:ea typeface="Georgia"/>
                <a:cs typeface="Georgia"/>
                <a:sym typeface="Georgia"/>
              </a:defRPr>
            </a:lvl6pPr>
            <a:lvl7pPr rtl="0" indent="304800" marL="0">
              <a:buClr>
                <a:schemeClr val="lt1"/>
              </a:buClr>
              <a:buSzPct val="100000"/>
              <a:buFont typeface="Georgia"/>
              <a:buNone/>
              <a:defRPr sz="4800">
                <a:solidFill>
                  <a:schemeClr val="lt1"/>
                </a:solidFill>
                <a:latin typeface="Georgia"/>
                <a:ea typeface="Georgia"/>
                <a:cs typeface="Georgia"/>
                <a:sym typeface="Georgia"/>
              </a:defRPr>
            </a:lvl7pPr>
            <a:lvl8pPr rtl="0" indent="304800" marL="0">
              <a:buClr>
                <a:schemeClr val="lt1"/>
              </a:buClr>
              <a:buSzPct val="100000"/>
              <a:buFont typeface="Georgia"/>
              <a:buNone/>
              <a:defRPr sz="4800">
                <a:solidFill>
                  <a:schemeClr val="lt1"/>
                </a:solidFill>
                <a:latin typeface="Georgia"/>
                <a:ea typeface="Georgia"/>
                <a:cs typeface="Georgia"/>
                <a:sym typeface="Georgia"/>
              </a:defRPr>
            </a:lvl8pPr>
            <a:lvl9pPr rtl="0" indent="304800" marL="0">
              <a:buClr>
                <a:schemeClr val="lt1"/>
              </a:buClr>
              <a:buSzPct val="100000"/>
              <a:buFont typeface="Georgia"/>
              <a:buNone/>
              <a:defRPr sz="4800">
                <a:solidFill>
                  <a:schemeClr val="lt1"/>
                </a:solidFill>
                <a:latin typeface="Georgia"/>
                <a:ea typeface="Georgia"/>
                <a:cs typeface="Georgia"/>
                <a:sym typeface="Georgia"/>
              </a:defRPr>
            </a:lvl9pPr>
          </a:lstStyle>
          <a:p/>
        </p:txBody>
      </p:sp>
      <p:sp>
        <p:nvSpPr>
          <p:cNvPr id="24" name="Shape 24"/>
          <p:cNvSpPr txBox="1"/>
          <p:nvPr>
            <p:ph idx="1" type="body"/>
          </p:nvPr>
        </p:nvSpPr>
        <p:spPr>
          <a:xfrm>
            <a:off y="1200150" x="457200"/>
            <a:ext cy="3725699" cx="8229600"/>
          </a:xfrm>
          <a:prstGeom prst="rect">
            <a:avLst/>
          </a:prstGeom>
        </p:spPr>
        <p:txBody>
          <a:bodyPr bIns="91425" rIns="91425" lIns="91425" tIns="91425" anchor="t" anchorCtr="0"/>
          <a:lstStyle>
            <a:lvl1pPr rtl="0" indent="-152400" marL="342900">
              <a:spcBef>
                <a:spcPts val="600"/>
              </a:spcBef>
              <a:buClr>
                <a:schemeClr val="dk1"/>
              </a:buClr>
              <a:buSzPct val="100000"/>
              <a:buFont typeface="Georgia"/>
              <a:defRPr sz="3000">
                <a:solidFill>
                  <a:schemeClr val="dk1"/>
                </a:solidFill>
                <a:latin typeface="Georgia"/>
                <a:ea typeface="Georgia"/>
                <a:cs typeface="Georgia"/>
                <a:sym typeface="Georgia"/>
              </a:defRPr>
            </a:lvl1pPr>
            <a:lvl2pPr rtl="0" indent="-133350" marL="742950">
              <a:spcBef>
                <a:spcPts val="480"/>
              </a:spcBef>
              <a:buClr>
                <a:schemeClr val="dk1"/>
              </a:buClr>
              <a:buSzPct val="100000"/>
              <a:buFont typeface="Georgia"/>
              <a:defRPr sz="2400">
                <a:solidFill>
                  <a:schemeClr val="dk1"/>
                </a:solidFill>
                <a:latin typeface="Georgia"/>
                <a:ea typeface="Georgia"/>
                <a:cs typeface="Georgia"/>
                <a:sym typeface="Georgia"/>
              </a:defRPr>
            </a:lvl2pPr>
            <a:lvl3pPr rtl="0" indent="-76200" marL="1143000">
              <a:spcBef>
                <a:spcPts val="480"/>
              </a:spcBef>
              <a:buClr>
                <a:schemeClr val="dk1"/>
              </a:buClr>
              <a:buSzPct val="100000"/>
              <a:buFont typeface="Georgia"/>
              <a:defRPr sz="2400">
                <a:solidFill>
                  <a:schemeClr val="dk1"/>
                </a:solidFill>
                <a:latin typeface="Georgia"/>
                <a:ea typeface="Georgia"/>
                <a:cs typeface="Georgia"/>
                <a:sym typeface="Georgia"/>
              </a:defRPr>
            </a:lvl3pPr>
            <a:lvl4pPr rtl="0" indent="-114300" marL="1600200">
              <a:spcBef>
                <a:spcPts val="360"/>
              </a:spcBef>
              <a:buClr>
                <a:schemeClr val="dk1"/>
              </a:buClr>
              <a:buSzPct val="100000"/>
              <a:buFont typeface="Georgia"/>
              <a:defRPr sz="1800">
                <a:solidFill>
                  <a:schemeClr val="dk1"/>
                </a:solidFill>
                <a:latin typeface="Georgia"/>
                <a:ea typeface="Georgia"/>
                <a:cs typeface="Georgia"/>
                <a:sym typeface="Georgia"/>
              </a:defRPr>
            </a:lvl4pPr>
            <a:lvl5pPr rtl="0" indent="-114300" marL="2057400">
              <a:spcBef>
                <a:spcPts val="360"/>
              </a:spcBef>
              <a:buClr>
                <a:schemeClr val="dk1"/>
              </a:buClr>
              <a:buSzPct val="100000"/>
              <a:buFont typeface="Georgia"/>
              <a:defRPr sz="1800">
                <a:solidFill>
                  <a:schemeClr val="dk1"/>
                </a:solidFill>
                <a:latin typeface="Georgia"/>
                <a:ea typeface="Georgia"/>
                <a:cs typeface="Georgia"/>
                <a:sym typeface="Georgia"/>
              </a:defRPr>
            </a:lvl5pPr>
            <a:lvl6pPr rtl="0" indent="-114300" marL="2514600">
              <a:spcBef>
                <a:spcPts val="360"/>
              </a:spcBef>
              <a:buClr>
                <a:schemeClr val="dk1"/>
              </a:buClr>
              <a:buSzPct val="100000"/>
              <a:buFont typeface="Georgia"/>
              <a:defRPr sz="1800">
                <a:solidFill>
                  <a:schemeClr val="dk1"/>
                </a:solidFill>
                <a:latin typeface="Georgia"/>
                <a:ea typeface="Georgia"/>
                <a:cs typeface="Georgia"/>
                <a:sym typeface="Georgia"/>
              </a:defRPr>
            </a:lvl6pPr>
            <a:lvl7pPr rtl="0" indent="-114300" marL="2971800">
              <a:spcBef>
                <a:spcPts val="360"/>
              </a:spcBef>
              <a:buClr>
                <a:schemeClr val="dk1"/>
              </a:buClr>
              <a:buSzPct val="100000"/>
              <a:buFont typeface="Georgia"/>
              <a:defRPr sz="1800">
                <a:solidFill>
                  <a:schemeClr val="dk1"/>
                </a:solidFill>
                <a:latin typeface="Georgia"/>
                <a:ea typeface="Georgia"/>
                <a:cs typeface="Georgia"/>
                <a:sym typeface="Georgia"/>
              </a:defRPr>
            </a:lvl7pPr>
            <a:lvl8pPr rtl="0" indent="-114300" marL="3429000">
              <a:spcBef>
                <a:spcPts val="360"/>
              </a:spcBef>
              <a:buClr>
                <a:schemeClr val="dk1"/>
              </a:buClr>
              <a:buSzPct val="100000"/>
              <a:buFont typeface="Georgia"/>
              <a:defRPr sz="1800">
                <a:solidFill>
                  <a:schemeClr val="dk1"/>
                </a:solidFill>
                <a:latin typeface="Georgia"/>
                <a:ea typeface="Georgia"/>
                <a:cs typeface="Georgia"/>
                <a:sym typeface="Georgia"/>
              </a:defRPr>
            </a:lvl8pPr>
            <a:lvl9pPr rtl="0" indent="-114300" marL="3886200">
              <a:spcBef>
                <a:spcPts val="360"/>
              </a:spcBef>
              <a:buClr>
                <a:schemeClr val="dk1"/>
              </a:buClr>
              <a:buSzPct val="100000"/>
              <a:buFont typeface="Georgia"/>
              <a:defRPr sz="1800">
                <a:solidFill>
                  <a:schemeClr val="dk1"/>
                </a:solidFill>
                <a:latin typeface="Georgia"/>
                <a:ea typeface="Georgia"/>
                <a:cs typeface="Georgia"/>
                <a:sym typeface="Georgia"/>
              </a:defRPr>
            </a:lvl9pPr>
          </a:lstStyle>
          <a:p/>
        </p:txBody>
      </p:sp>
    </p:spTree>
  </p:cSld>
  <p:clrMap accent2="accent2" accent3="accent3" accent4="accent4" accent5="accent5" accent6="accent6" hlink="hlink" tx2="lt2" tx1="dk1" bg2="dk2" bg1="lt1" folHlink="folHlink" accent1="accent1"/>
  <p:sldLayoutIdLst>
    <p:sldLayoutId id="2147483654" r:id="rId1"/>
    <p:sldLayoutId id="2147483655" r:id="rId2"/>
    <p:sldLayoutId id="2147483656" r:id="rId3"/>
    <p:sldLayoutId id="2147483657" r:id="rId4"/>
    <p:sldLayoutId id="2147483658" r:id="rId5"/>
    <p:sldLayoutId id="2147483659"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7.xml" Type="http://schemas.openxmlformats.org/officeDocument/2006/relationships/slideLayout" Id="rId1"/><Relationship Target="../media/image02.png" Type="http://schemas.openxmlformats.org/officeDocument/2006/relationships/image" Id="rId4"/><Relationship Target="../media/image00.gif" Type="http://schemas.openxmlformats.org/officeDocument/2006/relationships/image" Id="rId3"/></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7.xml" Type="http://schemas.openxmlformats.org/officeDocument/2006/relationships/slideLayout" Id="rId1"/></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8.xml" Type="http://schemas.openxmlformats.org/officeDocument/2006/relationships/slideLayout" Id="rId1"/><Relationship Target="../media/image09.png" Type="http://schemas.openxmlformats.org/officeDocument/2006/relationships/image" Id="rId4"/><Relationship Target="../media/image13.png" Type="http://schemas.openxmlformats.org/officeDocument/2006/relationships/image" Id="rId3"/></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7.xml" Type="http://schemas.openxmlformats.org/officeDocument/2006/relationships/slideLayout" Id="rId1"/></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8.xml" Type="http://schemas.openxmlformats.org/officeDocument/2006/relationships/slideLayout" Id="rId1"/><Relationship Target="../media/image04.jpg" Type="http://schemas.openxmlformats.org/officeDocument/2006/relationships/image" Id="rId4"/><Relationship Target="../media/image05.jpg" Type="http://schemas.openxmlformats.org/officeDocument/2006/relationships/image" Id="rId3"/></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8.xml" Type="http://schemas.openxmlformats.org/officeDocument/2006/relationships/slideLayout" Id="rId1"/><Relationship Target="../media/image36.png" Type="http://schemas.openxmlformats.org/officeDocument/2006/relationships/image" Id="rId3"/></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8.xml" Type="http://schemas.openxmlformats.org/officeDocument/2006/relationships/slideLayout" Id="rId1"/><Relationship Target="../media/image19.png" Type="http://schemas.openxmlformats.org/officeDocument/2006/relationships/image" Id="rId4"/><Relationship Target="../media/image43.jpg" Type="http://schemas.openxmlformats.org/officeDocument/2006/relationships/image" Id="rId3"/></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8.xml" Type="http://schemas.openxmlformats.org/officeDocument/2006/relationships/slideLayout" Id="rId1"/><Relationship Target="../media/image07.gif" Type="http://schemas.openxmlformats.org/officeDocument/2006/relationships/image" Id="rId3"/></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8.xml" Type="http://schemas.openxmlformats.org/officeDocument/2006/relationships/slideLayout" Id="rId1"/><Relationship Target="../media/image06.gif" Type="http://schemas.openxmlformats.org/officeDocument/2006/relationships/image" Id="rId3"/></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8.xml" Type="http://schemas.openxmlformats.org/officeDocument/2006/relationships/slideLayout" Id="rId1"/><Relationship Target="../media/image12.png" Type="http://schemas.openxmlformats.org/officeDocument/2006/relationships/image" Id="rId4"/><Relationship Target="../media/image08.gif" Type="http://schemas.openxmlformats.org/officeDocument/2006/relationships/image" Id="rId3"/><Relationship Target="../media/image14.png" Type="http://schemas.openxmlformats.org/officeDocument/2006/relationships/image" Id="rId5"/></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8.xml" Type="http://schemas.openxmlformats.org/officeDocument/2006/relationships/slideLayout" Id="rId1"/><Relationship Target="../media/image32.png" Type="http://schemas.openxmlformats.org/officeDocument/2006/relationships/image" Id="rId3"/></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8.xml" Type="http://schemas.openxmlformats.org/officeDocument/2006/relationships/slideLayout" Id="rId1"/></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8.xml" Type="http://schemas.openxmlformats.org/officeDocument/2006/relationships/slideLayout" Id="rId1"/><Relationship Target="../media/image10.jpg" Type="http://schemas.openxmlformats.org/officeDocument/2006/relationships/image" Id="rId3"/></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8.xml" Type="http://schemas.openxmlformats.org/officeDocument/2006/relationships/slideLayout" Id="rId1"/><Relationship Target="../media/image11.gif" Type="http://schemas.openxmlformats.org/officeDocument/2006/relationships/image" Id="rId3"/></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8.xml" Type="http://schemas.openxmlformats.org/officeDocument/2006/relationships/slideLayout" Id="rId1"/><Relationship Target="../media/image15.png" Type="http://schemas.openxmlformats.org/officeDocument/2006/relationships/image" Id="rId4"/><Relationship Target="../media/image21.gif" Type="http://schemas.openxmlformats.org/officeDocument/2006/relationships/image" Id="rId3"/></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7.xml" Type="http://schemas.openxmlformats.org/officeDocument/2006/relationships/slideLayout" Id="rId1"/></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8.xml" Type="http://schemas.openxmlformats.org/officeDocument/2006/relationships/slideLayout" Id="rId1"/><Relationship Target="../media/image16.jpg" Type="http://schemas.openxmlformats.org/officeDocument/2006/relationships/image" Id="rId4"/><Relationship Target="../media/image26.png" Type="http://schemas.openxmlformats.org/officeDocument/2006/relationships/image" Id="rId3"/></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8.xml" Type="http://schemas.openxmlformats.org/officeDocument/2006/relationships/slideLayout" Id="rId1"/><Relationship Target="../media/image18.gif" Type="http://schemas.openxmlformats.org/officeDocument/2006/relationships/image" Id="rId4"/><Relationship Target="../media/image17.gif" Type="http://schemas.openxmlformats.org/officeDocument/2006/relationships/image" Id="rId3"/></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8.xml" Type="http://schemas.openxmlformats.org/officeDocument/2006/relationships/slideLayout" Id="rId1"/></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8.xml" Type="http://schemas.openxmlformats.org/officeDocument/2006/relationships/slideLayout" Id="rId1"/><Relationship Target="../media/image23.gif" Type="http://schemas.openxmlformats.org/officeDocument/2006/relationships/image" Id="rId3"/></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8.xml" Type="http://schemas.openxmlformats.org/officeDocument/2006/relationships/slideLayout" Id="rId1"/><Relationship Target="../media/image20.gif" Type="http://schemas.openxmlformats.org/officeDocument/2006/relationships/image" Id="rId3"/></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8.xml" Type="http://schemas.openxmlformats.org/officeDocument/2006/relationships/slideLayout" Id="rId1"/><Relationship Target="../media/image25.png" Type="http://schemas.openxmlformats.org/officeDocument/2006/relationships/image" Id="rId4"/><Relationship Target="../media/image22.gif" Type="http://schemas.openxmlformats.org/officeDocument/2006/relationships/image" Id="rId3"/></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7.xml" Type="http://schemas.openxmlformats.org/officeDocument/2006/relationships/slideLayout" Id="rId1"/></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8.xml" Type="http://schemas.openxmlformats.org/officeDocument/2006/relationships/slideLayout" Id="rId1"/><Relationship Target="../media/image24.gif" Type="http://schemas.openxmlformats.org/officeDocument/2006/relationships/image" Id="rId3"/></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8.xml" Type="http://schemas.openxmlformats.org/officeDocument/2006/relationships/slideLayout" Id="rId1"/><Relationship Target="../media/image56.jpg" Type="http://schemas.openxmlformats.org/officeDocument/2006/relationships/image" Id="rId4"/><Relationship Target="../media/image41.png" Type="http://schemas.openxmlformats.org/officeDocument/2006/relationships/image" Id="rId3"/></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8.xml" Type="http://schemas.openxmlformats.org/officeDocument/2006/relationships/slideLayout" Id="rId1"/><Relationship Target="../media/image28.gif" Type="http://schemas.openxmlformats.org/officeDocument/2006/relationships/image" Id="rId3"/></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8.xml" Type="http://schemas.openxmlformats.org/officeDocument/2006/relationships/slideLayout" Id="rId1"/><Relationship Target="../media/image42.png" Type="http://schemas.openxmlformats.org/officeDocument/2006/relationships/image" Id="rId4"/><Relationship Target="../media/image44.png" Type="http://schemas.openxmlformats.org/officeDocument/2006/relationships/image" Id="rId3"/><Relationship Target="../media/image29.gif" Type="http://schemas.openxmlformats.org/officeDocument/2006/relationships/image" Id="rId5"/></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8.xml" Type="http://schemas.openxmlformats.org/officeDocument/2006/relationships/slideLayout" Id="rId1"/><Relationship Target="../media/image27.gif" Type="http://schemas.openxmlformats.org/officeDocument/2006/relationships/image" Id="rId3"/></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7.xml" Type="http://schemas.openxmlformats.org/officeDocument/2006/relationships/slideLayout" Id="rId1"/></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8.xml" Type="http://schemas.openxmlformats.org/officeDocument/2006/relationships/slideLayout" Id="rId1"/><Relationship Target="../media/image30.jpg" Type="http://schemas.openxmlformats.org/officeDocument/2006/relationships/image" Id="rId4"/><Relationship Target="../media/image31.jpg" Type="http://schemas.openxmlformats.org/officeDocument/2006/relationships/image" Id="rId3"/></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8.xml" Type="http://schemas.openxmlformats.org/officeDocument/2006/relationships/slideLayout" Id="rId1"/></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8.xml" Type="http://schemas.openxmlformats.org/officeDocument/2006/relationships/slideLayout" Id="rId1"/></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7.xml" Type="http://schemas.openxmlformats.org/officeDocument/2006/relationships/slideLayout" Id="rId1"/></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8.xml" Type="http://schemas.openxmlformats.org/officeDocument/2006/relationships/slideLayout" Id="rId1"/><Relationship Target="https://docs.google.com/document/d/1Kkg-fzWyKGyXAazwgyp8VsasWh3LZlSrwXUHOeAt7Ac/edit" Type="http://schemas.openxmlformats.org/officeDocument/2006/relationships/hyperlink" TargetMode="External" Id="rId3"/></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8.xml" Type="http://schemas.openxmlformats.org/officeDocument/2006/relationships/slideLayout" Id="rId1"/><Relationship Target="../media/image33.jpg" Type="http://schemas.openxmlformats.org/officeDocument/2006/relationships/image" Id="rId4"/><Relationship Target="../media/image34.jpg" Type="http://schemas.openxmlformats.org/officeDocument/2006/relationships/image" Id="rId3"/></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8.xml" Type="http://schemas.openxmlformats.org/officeDocument/2006/relationships/slideLayout" Id="rId1"/><Relationship Target="../media/image49.gif" Type="http://schemas.openxmlformats.org/officeDocument/2006/relationships/image" Id="rId3"/></Relationships>
</file>

<file path=ppt/slides/_rels/slide42.xml.rels><?xml version="1.0" encoding="UTF-8" standalone="yes"?><Relationships xmlns="http://schemas.openxmlformats.org/package/2006/relationships"><Relationship Target="../notesSlides/notesSlide42.xml" Type="http://schemas.openxmlformats.org/officeDocument/2006/relationships/notesSlide" Id="rId2"/><Relationship Target="../slideLayouts/slideLayout8.xml" Type="http://schemas.openxmlformats.org/officeDocument/2006/relationships/slideLayout" Id="rId1"/><Relationship Target="../media/image35.jpg" Type="http://schemas.openxmlformats.org/officeDocument/2006/relationships/image" Id="rId3"/></Relationships>
</file>

<file path=ppt/slides/_rels/slide43.xml.rels><?xml version="1.0" encoding="UTF-8" standalone="yes"?><Relationships xmlns="http://schemas.openxmlformats.org/package/2006/relationships"><Relationship Target="../notesSlides/notesSlide43.xml" Type="http://schemas.openxmlformats.org/officeDocument/2006/relationships/notesSlide" Id="rId2"/><Relationship Target="../slideLayouts/slideLayout8.xml" Type="http://schemas.openxmlformats.org/officeDocument/2006/relationships/slideLayout" Id="rId1"/></Relationships>
</file>

<file path=ppt/slides/_rels/slide44.xml.rels><?xml version="1.0" encoding="UTF-8" standalone="yes"?><Relationships xmlns="http://schemas.openxmlformats.org/package/2006/relationships"><Relationship Target="../notesSlides/notesSlide44.xml" Type="http://schemas.openxmlformats.org/officeDocument/2006/relationships/notesSlide" Id="rId2"/><Relationship Target="../slideLayouts/slideLayout7.xml" Type="http://schemas.openxmlformats.org/officeDocument/2006/relationships/slideLayout" Id="rId1"/></Relationships>
</file>

<file path=ppt/slides/_rels/slide45.xml.rels><?xml version="1.0" encoding="UTF-8" standalone="yes"?><Relationships xmlns="http://schemas.openxmlformats.org/package/2006/relationships"><Relationship Target="../notesSlides/notesSlide45.xml" Type="http://schemas.openxmlformats.org/officeDocument/2006/relationships/notesSlide" Id="rId2"/><Relationship Target="../slideLayouts/slideLayout8.xml" Type="http://schemas.openxmlformats.org/officeDocument/2006/relationships/slideLayout" Id="rId1"/><Relationship Target="../media/image38.jpg" Type="http://schemas.openxmlformats.org/officeDocument/2006/relationships/image" Id="rId4"/><Relationship Target="../media/image39.png" Type="http://schemas.openxmlformats.org/officeDocument/2006/relationships/image" Id="rId3"/></Relationships>
</file>

<file path=ppt/slides/_rels/slide46.xml.rels><?xml version="1.0" encoding="UTF-8" standalone="yes"?><Relationships xmlns="http://schemas.openxmlformats.org/package/2006/relationships"><Relationship Target="../notesSlides/notesSlide46.xml" Type="http://schemas.openxmlformats.org/officeDocument/2006/relationships/notesSlide" Id="rId2"/><Relationship Target="../slideLayouts/slideLayout8.xml" Type="http://schemas.openxmlformats.org/officeDocument/2006/relationships/slideLayout" Id="rId1"/><Relationship Target="../media/image37.gif" Type="http://schemas.openxmlformats.org/officeDocument/2006/relationships/image" Id="rId3"/></Relationships>
</file>

<file path=ppt/slides/_rels/slide47.xml.rels><?xml version="1.0" encoding="UTF-8" standalone="yes"?><Relationships xmlns="http://schemas.openxmlformats.org/package/2006/relationships"><Relationship Target="../notesSlides/notesSlide47.xml" Type="http://schemas.openxmlformats.org/officeDocument/2006/relationships/notesSlide" Id="rId2"/><Relationship Target="../slideLayouts/slideLayout8.xml" Type="http://schemas.openxmlformats.org/officeDocument/2006/relationships/slideLayout" Id="rId1"/><Relationship Target="../media/image40.gif" Type="http://schemas.openxmlformats.org/officeDocument/2006/relationships/image" Id="rId3"/></Relationships>
</file>

<file path=ppt/slides/_rels/slide48.xml.rels><?xml version="1.0" encoding="UTF-8" standalone="yes"?><Relationships xmlns="http://schemas.openxmlformats.org/package/2006/relationships"><Relationship Target="../notesSlides/notesSlide48.xml" Type="http://schemas.openxmlformats.org/officeDocument/2006/relationships/notesSlide" Id="rId2"/><Relationship Target="../slideLayouts/slideLayout8.xml" Type="http://schemas.openxmlformats.org/officeDocument/2006/relationships/slideLayout" Id="rId1"/></Relationships>
</file>

<file path=ppt/slides/_rels/slide49.xml.rels><?xml version="1.0" encoding="UTF-8" standalone="yes"?><Relationships xmlns="http://schemas.openxmlformats.org/package/2006/relationships"><Relationship Target="../notesSlides/notesSlide49.xml" Type="http://schemas.openxmlformats.org/officeDocument/2006/relationships/notesSlide" Id="rId2"/><Relationship Target="../slideLayouts/slideLayout8.xml" Type="http://schemas.openxmlformats.org/officeDocument/2006/relationships/slideLayout" Id="rId1"/><Relationship Target="../media/image46.gif" Type="http://schemas.openxmlformats.org/officeDocument/2006/relationships/image" Id="rId4"/><Relationship Target="mailto:apoxtalentshow@gmail.com" Type="http://schemas.openxmlformats.org/officeDocument/2006/relationships/hyperlink" TargetMode="External" Id="rId3"/></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8.xml" Type="http://schemas.openxmlformats.org/officeDocument/2006/relationships/slideLayout" Id="rId1"/><Relationship Target="http://youtube.com/v/FZN9IUkIVKc" Type="http://schemas.openxmlformats.org/officeDocument/2006/relationships/hyperlink" TargetMode="External" Id="rId4"/><Relationship Target="../media/image03.jpg" Type="http://schemas.openxmlformats.org/officeDocument/2006/relationships/image" Id="rId5"/></Relationships>
</file>

<file path=ppt/slides/_rels/slide50.xml.rels><?xml version="1.0" encoding="UTF-8" standalone="yes"?><Relationships xmlns="http://schemas.openxmlformats.org/package/2006/relationships"><Relationship Target="../notesSlides/notesSlide50.xml" Type="http://schemas.openxmlformats.org/officeDocument/2006/relationships/notesSlide" Id="rId2"/><Relationship Target="../slideLayouts/slideLayout8.xml" Type="http://schemas.openxmlformats.org/officeDocument/2006/relationships/slideLayout" Id="rId1"/><Relationship Target="../media/image47.gif" Type="http://schemas.openxmlformats.org/officeDocument/2006/relationships/image" Id="rId4"/><Relationship Target="../media/image45.gif" Type="http://schemas.openxmlformats.org/officeDocument/2006/relationships/image" Id="rId3"/><Relationship Target="../media/image51.gif" Type="http://schemas.openxmlformats.org/officeDocument/2006/relationships/image" Id="rId9"/><Relationship Target="../media/image52.gif" Type="http://schemas.openxmlformats.org/officeDocument/2006/relationships/image" Id="rId6"/><Relationship Target="../media/image48.gif" Type="http://schemas.openxmlformats.org/officeDocument/2006/relationships/image" Id="rId5"/><Relationship Target="../media/image54.gif" Type="http://schemas.openxmlformats.org/officeDocument/2006/relationships/image" Id="rId8"/><Relationship Target="../media/image50.gif" Type="http://schemas.openxmlformats.org/officeDocument/2006/relationships/image" Id="rId7"/></Relationships>
</file>

<file path=ppt/slides/_rels/slide51.xml.rels><?xml version="1.0" encoding="UTF-8" standalone="yes"?><Relationships xmlns="http://schemas.openxmlformats.org/package/2006/relationships"><Relationship Target="../notesSlides/notesSlide51.xml" Type="http://schemas.openxmlformats.org/officeDocument/2006/relationships/notesSlide" Id="rId2"/><Relationship Target="../slideLayouts/slideLayout7.xml" Type="http://schemas.openxmlformats.org/officeDocument/2006/relationships/slideLayout" Id="rId1"/><Relationship Target="../media/image57.jpg" Type="http://schemas.openxmlformats.org/officeDocument/2006/relationships/image" Id="rId3"/></Relationships>
</file>

<file path=ppt/slides/_rels/slide52.xml.rels><?xml version="1.0" encoding="UTF-8" standalone="yes"?><Relationships xmlns="http://schemas.openxmlformats.org/package/2006/relationships"><Relationship Target="../notesSlides/notesSlide52.xml" Type="http://schemas.openxmlformats.org/officeDocument/2006/relationships/notesSlide" Id="rId2"/><Relationship Target="../slideLayouts/slideLayout8.xml" Type="http://schemas.openxmlformats.org/officeDocument/2006/relationships/slideLayout" Id="rId1"/><Relationship Target="../media/image72.png" Type="http://schemas.openxmlformats.org/officeDocument/2006/relationships/image" Id="rId4"/><Relationship Target="../media/image57.jpg" Type="http://schemas.openxmlformats.org/officeDocument/2006/relationships/image" Id="rId3"/><Relationship Target="../media/image53.gif" Type="http://schemas.openxmlformats.org/officeDocument/2006/relationships/image" Id="rId6"/><Relationship Target="../media/image75.png" Type="http://schemas.openxmlformats.org/officeDocument/2006/relationships/image" Id="rId5"/></Relationships>
</file>

<file path=ppt/slides/_rels/slide53.xml.rels><?xml version="1.0" encoding="UTF-8" standalone="yes"?><Relationships xmlns="http://schemas.openxmlformats.org/package/2006/relationships"><Relationship Target="../notesSlides/notesSlide53.xml" Type="http://schemas.openxmlformats.org/officeDocument/2006/relationships/notesSlide" Id="rId2"/><Relationship Target="../slideLayouts/slideLayout8.xml" Type="http://schemas.openxmlformats.org/officeDocument/2006/relationships/slideLayout" Id="rId1"/><Relationship Target="../media/image71.jpg" Type="http://schemas.openxmlformats.org/officeDocument/2006/relationships/image" Id="rId4"/><Relationship Target="../media/image57.jpg" Type="http://schemas.openxmlformats.org/officeDocument/2006/relationships/image" Id="rId3"/></Relationships>
</file>

<file path=ppt/slides/_rels/slide54.xml.rels><?xml version="1.0" encoding="UTF-8" standalone="yes"?><Relationships xmlns="http://schemas.openxmlformats.org/package/2006/relationships"><Relationship Target="../notesSlides/notesSlide54.xml" Type="http://schemas.openxmlformats.org/officeDocument/2006/relationships/notesSlide" Id="rId2"/><Relationship Target="../slideLayouts/slideLayout8.xml" Type="http://schemas.openxmlformats.org/officeDocument/2006/relationships/slideLayout" Id="rId1"/><Relationship Target="../media/image55.gif" Type="http://schemas.openxmlformats.org/officeDocument/2006/relationships/image" Id="rId4"/><Relationship Target="../media/image57.jpg" Type="http://schemas.openxmlformats.org/officeDocument/2006/relationships/image" Id="rId3"/></Relationships>
</file>

<file path=ppt/slides/_rels/slide55.xml.rels><?xml version="1.0" encoding="UTF-8" standalone="yes"?><Relationships xmlns="http://schemas.openxmlformats.org/package/2006/relationships"><Relationship Target="../notesSlides/notesSlide55.xml" Type="http://schemas.openxmlformats.org/officeDocument/2006/relationships/notesSlide" Id="rId2"/><Relationship Target="../slideLayouts/slideLayout8.xml" Type="http://schemas.openxmlformats.org/officeDocument/2006/relationships/slideLayout" Id="rId1"/><Relationship Target="../media/image55.gif" Type="http://schemas.openxmlformats.org/officeDocument/2006/relationships/image" Id="rId4"/><Relationship Target="../media/image57.jpg" Type="http://schemas.openxmlformats.org/officeDocument/2006/relationships/image" Id="rId3"/><Relationship Target="../media/image58.gif" Type="http://schemas.openxmlformats.org/officeDocument/2006/relationships/image" Id="rId5"/></Relationships>
</file>

<file path=ppt/slides/_rels/slide56.xml.rels><?xml version="1.0" encoding="UTF-8" standalone="yes"?><Relationships xmlns="http://schemas.openxmlformats.org/package/2006/relationships"><Relationship Target="../notesSlides/notesSlide56.xml" Type="http://schemas.openxmlformats.org/officeDocument/2006/relationships/notesSlide" Id="rId2"/><Relationship Target="../slideLayouts/slideLayout8.xml" Type="http://schemas.openxmlformats.org/officeDocument/2006/relationships/slideLayout" Id="rId1"/><Relationship Target="../media/image59.gif" Type="http://schemas.openxmlformats.org/officeDocument/2006/relationships/image" Id="rId4"/><Relationship Target="../media/image57.jpg" Type="http://schemas.openxmlformats.org/officeDocument/2006/relationships/image" Id="rId3"/></Relationships>
</file>

<file path=ppt/slides/_rels/slide57.xml.rels><?xml version="1.0" encoding="UTF-8" standalone="yes"?><Relationships xmlns="http://schemas.openxmlformats.org/package/2006/relationships"><Relationship Target="../notesSlides/notesSlide57.xml" Type="http://schemas.openxmlformats.org/officeDocument/2006/relationships/notesSlide" Id="rId2"/><Relationship Target="../slideLayouts/slideLayout8.xml" Type="http://schemas.openxmlformats.org/officeDocument/2006/relationships/slideLayout" Id="rId1"/><Relationship Target="../media/image59.gif" Type="http://schemas.openxmlformats.org/officeDocument/2006/relationships/image" Id="rId4"/><Relationship Target="../media/image57.jpg" Type="http://schemas.openxmlformats.org/officeDocument/2006/relationships/image" Id="rId3"/><Relationship Target="../media/image62.jpg" Type="http://schemas.openxmlformats.org/officeDocument/2006/relationships/image" Id="rId5"/></Relationships>
</file>

<file path=ppt/slides/_rels/slide58.xml.rels><?xml version="1.0" encoding="UTF-8" standalone="yes"?><Relationships xmlns="http://schemas.openxmlformats.org/package/2006/relationships"><Relationship Target="../notesSlides/notesSlide58.xml" Type="http://schemas.openxmlformats.org/officeDocument/2006/relationships/notesSlide" Id="rId2"/><Relationship Target="../slideLayouts/slideLayout8.xml" Type="http://schemas.openxmlformats.org/officeDocument/2006/relationships/slideLayout" Id="rId1"/><Relationship Target="../media/image60.gif" Type="http://schemas.openxmlformats.org/officeDocument/2006/relationships/image" Id="rId4"/><Relationship Target="../media/image57.jpg" Type="http://schemas.openxmlformats.org/officeDocument/2006/relationships/image" Id="rId3"/></Relationships>
</file>

<file path=ppt/slides/_rels/slide59.xml.rels><?xml version="1.0" encoding="UTF-8" standalone="yes"?><Relationships xmlns="http://schemas.openxmlformats.org/package/2006/relationships"><Relationship Target="../notesSlides/notesSlide59.xml" Type="http://schemas.openxmlformats.org/officeDocument/2006/relationships/notesSlide" Id="rId2"/><Relationship Target="../slideLayouts/slideLayout8.xml" Type="http://schemas.openxmlformats.org/officeDocument/2006/relationships/slideLayout" Id="rId1"/><Relationship Target="../media/image60.gif" Type="http://schemas.openxmlformats.org/officeDocument/2006/relationships/image" Id="rId4"/><Relationship Target="../media/image57.jpg" Type="http://schemas.openxmlformats.org/officeDocument/2006/relationships/image" Id="rId3"/></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8.xml" Type="http://schemas.openxmlformats.org/officeDocument/2006/relationships/slideLayout" Id="rId1"/><Relationship Target="../media/image01.jpg" Type="http://schemas.openxmlformats.org/officeDocument/2006/relationships/image" Id="rId3"/></Relationships>
</file>

<file path=ppt/slides/_rels/slide60.xml.rels><?xml version="1.0" encoding="UTF-8" standalone="yes"?><Relationships xmlns="http://schemas.openxmlformats.org/package/2006/relationships"><Relationship Target="../notesSlides/notesSlide60.xml" Type="http://schemas.openxmlformats.org/officeDocument/2006/relationships/notesSlide" Id="rId2"/><Relationship Target="../slideLayouts/slideLayout8.xml" Type="http://schemas.openxmlformats.org/officeDocument/2006/relationships/slideLayout" Id="rId1"/><Relationship Target="../media/image61.gif" Type="http://schemas.openxmlformats.org/officeDocument/2006/relationships/image" Id="rId4"/><Relationship Target="../media/image57.jpg" Type="http://schemas.openxmlformats.org/officeDocument/2006/relationships/image" Id="rId3"/></Relationships>
</file>

<file path=ppt/slides/_rels/slide61.xml.rels><?xml version="1.0" encoding="UTF-8" standalone="yes"?><Relationships xmlns="http://schemas.openxmlformats.org/package/2006/relationships"><Relationship Target="../notesSlides/notesSlide61.xml" Type="http://schemas.openxmlformats.org/officeDocument/2006/relationships/notesSlide" Id="rId2"/><Relationship Target="../slideLayouts/slideLayout8.xml" Type="http://schemas.openxmlformats.org/officeDocument/2006/relationships/slideLayout" Id="rId1"/><Relationship Target="../media/image61.gif" Type="http://schemas.openxmlformats.org/officeDocument/2006/relationships/image" Id="rId4"/><Relationship Target="../media/image57.jpg" Type="http://schemas.openxmlformats.org/officeDocument/2006/relationships/image" Id="rId3"/></Relationships>
</file>

<file path=ppt/slides/_rels/slide62.xml.rels><?xml version="1.0" encoding="UTF-8" standalone="yes"?><Relationships xmlns="http://schemas.openxmlformats.org/package/2006/relationships"><Relationship Target="../notesSlides/notesSlide62.xml" Type="http://schemas.openxmlformats.org/officeDocument/2006/relationships/notesSlide" Id="rId2"/><Relationship Target="../slideLayouts/slideLayout8.xml" Type="http://schemas.openxmlformats.org/officeDocument/2006/relationships/slideLayout" Id="rId1"/><Relationship Target="../media/image64.gif" Type="http://schemas.openxmlformats.org/officeDocument/2006/relationships/image" Id="rId4"/><Relationship Target="../media/image57.jpg" Type="http://schemas.openxmlformats.org/officeDocument/2006/relationships/image" Id="rId3"/></Relationships>
</file>

<file path=ppt/slides/_rels/slide63.xml.rels><?xml version="1.0" encoding="UTF-8" standalone="yes"?><Relationships xmlns="http://schemas.openxmlformats.org/package/2006/relationships"><Relationship Target="../notesSlides/notesSlide63.xml" Type="http://schemas.openxmlformats.org/officeDocument/2006/relationships/notesSlide" Id="rId2"/><Relationship Target="../slideLayouts/slideLayout8.xml" Type="http://schemas.openxmlformats.org/officeDocument/2006/relationships/slideLayout" Id="rId1"/><Relationship Target="../media/image63.jpg" Type="http://schemas.openxmlformats.org/officeDocument/2006/relationships/image" Id="rId4"/><Relationship Target="../media/image57.jpg" Type="http://schemas.openxmlformats.org/officeDocument/2006/relationships/image" Id="rId3"/></Relationships>
</file>

<file path=ppt/slides/_rels/slide64.xml.rels><?xml version="1.0" encoding="UTF-8" standalone="yes"?><Relationships xmlns="http://schemas.openxmlformats.org/package/2006/relationships"><Relationship Target="../notesSlides/notesSlide64.xml" Type="http://schemas.openxmlformats.org/officeDocument/2006/relationships/notesSlide" Id="rId2"/><Relationship Target="../slideLayouts/slideLayout8.xml" Type="http://schemas.openxmlformats.org/officeDocument/2006/relationships/slideLayout" Id="rId1"/><Relationship Target="../media/image65.gif" Type="http://schemas.openxmlformats.org/officeDocument/2006/relationships/image" Id="rId4"/><Relationship Target="../media/image57.jpg" Type="http://schemas.openxmlformats.org/officeDocument/2006/relationships/image" Id="rId3"/></Relationships>
</file>

<file path=ppt/slides/_rels/slide65.xml.rels><?xml version="1.0" encoding="UTF-8" standalone="yes"?><Relationships xmlns="http://schemas.openxmlformats.org/package/2006/relationships"><Relationship Target="../notesSlides/notesSlide65.xml" Type="http://schemas.openxmlformats.org/officeDocument/2006/relationships/notesSlide" Id="rId2"/><Relationship Target="../slideLayouts/slideLayout7.xml" Type="http://schemas.openxmlformats.org/officeDocument/2006/relationships/slideLayout" Id="rId1"/></Relationships>
</file>

<file path=ppt/slides/_rels/slide66.xml.rels><?xml version="1.0" encoding="UTF-8" standalone="yes"?><Relationships xmlns="http://schemas.openxmlformats.org/package/2006/relationships"><Relationship Target="../notesSlides/notesSlide66.xml" Type="http://schemas.openxmlformats.org/officeDocument/2006/relationships/notesSlide" Id="rId2"/><Relationship Target="../slideLayouts/slideLayout8.xml" Type="http://schemas.openxmlformats.org/officeDocument/2006/relationships/slideLayout" Id="rId1"/><Relationship Target="../media/image66.jpg" Type="http://schemas.openxmlformats.org/officeDocument/2006/relationships/image" Id="rId3"/></Relationships>
</file>

<file path=ppt/slides/_rels/slide67.xml.rels><?xml version="1.0" encoding="UTF-8" standalone="yes"?><Relationships xmlns="http://schemas.openxmlformats.org/package/2006/relationships"><Relationship Target="../notesSlides/notesSlide67.xml" Type="http://schemas.openxmlformats.org/officeDocument/2006/relationships/notesSlide" Id="rId2"/><Relationship Target="../slideLayouts/slideLayout8.xml" Type="http://schemas.openxmlformats.org/officeDocument/2006/relationships/slideLayout" Id="rId1"/><Relationship Target="../media/image70.gif" Type="http://schemas.openxmlformats.org/officeDocument/2006/relationships/image" Id="rId4"/><Relationship Target="../media/image74.gif" Type="http://schemas.openxmlformats.org/officeDocument/2006/relationships/image" Id="rId3"/></Relationships>
</file>

<file path=ppt/slides/_rels/slide68.xml.rels><?xml version="1.0" encoding="UTF-8" standalone="yes"?><Relationships xmlns="http://schemas.openxmlformats.org/package/2006/relationships"><Relationship Target="../notesSlides/notesSlide68.xml" Type="http://schemas.openxmlformats.org/officeDocument/2006/relationships/notesSlide" Id="rId2"/><Relationship Target="../slideLayouts/slideLayout8.xml" Type="http://schemas.openxmlformats.org/officeDocument/2006/relationships/slideLayout" Id="rId1"/><Relationship Target="../media/image69.gif" Type="http://schemas.openxmlformats.org/officeDocument/2006/relationships/image" Id="rId3"/></Relationships>
</file>

<file path=ppt/slides/_rels/slide69.xml.rels><?xml version="1.0" encoding="UTF-8" standalone="yes"?><Relationships xmlns="http://schemas.openxmlformats.org/package/2006/relationships"><Relationship Target="../notesSlides/notesSlide69.xml" Type="http://schemas.openxmlformats.org/officeDocument/2006/relationships/notesSlide" Id="rId2"/><Relationship Target="../slideLayouts/slideLayout8.xml" Type="http://schemas.openxmlformats.org/officeDocument/2006/relationships/slideLayout" Id="rId1"/><Relationship Target="../media/image73.gif" Type="http://schemas.openxmlformats.org/officeDocument/2006/relationships/image" Id="rId3"/></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8.xml" Type="http://schemas.openxmlformats.org/officeDocument/2006/relationships/slideLayout" Id="rId1"/></Relationships>
</file>

<file path=ppt/slides/_rels/slide70.xml.rels><?xml version="1.0" encoding="UTF-8" standalone="yes"?><Relationships xmlns="http://schemas.openxmlformats.org/package/2006/relationships"><Relationship Target="../notesSlides/notesSlide70.xml" Type="http://schemas.openxmlformats.org/officeDocument/2006/relationships/notesSlide" Id="rId2"/><Relationship Target="../slideLayouts/slideLayout8.xml" Type="http://schemas.openxmlformats.org/officeDocument/2006/relationships/slideLayout" Id="rId1"/><Relationship Target="../media/image67.gif" Type="http://schemas.openxmlformats.org/officeDocument/2006/relationships/image" Id="rId4"/><Relationship Target="../media/image68.jpg" Type="http://schemas.openxmlformats.org/officeDocument/2006/relationships/image" Id="rId3"/></Relationships>
</file>

<file path=ppt/slides/_rels/slide71.xml.rels><?xml version="1.0" encoding="UTF-8" standalone="yes"?><Relationships xmlns="http://schemas.openxmlformats.org/package/2006/relationships"><Relationship Target="../notesSlides/notesSlide71.xml" Type="http://schemas.openxmlformats.org/officeDocument/2006/relationships/notesSlide" Id="rId2"/><Relationship Target="../slideLayouts/slideLayout7.xml" Type="http://schemas.openxmlformats.org/officeDocument/2006/relationships/slideLayout" Id="rId1"/></Relationships>
</file>

<file path=ppt/slides/_rels/slide72.xml.rels><?xml version="1.0" encoding="UTF-8" standalone="yes"?><Relationships xmlns="http://schemas.openxmlformats.org/package/2006/relationships"><Relationship Target="../notesSlides/notesSlide72.xml" Type="http://schemas.openxmlformats.org/officeDocument/2006/relationships/notesSlide" Id="rId2"/><Relationship Target="../slideLayouts/slideLayout8.xml" Type="http://schemas.openxmlformats.org/officeDocument/2006/relationships/slideLayout" Id="rId1"/><Relationship Target="../media/image76.jpg" Type="http://schemas.openxmlformats.org/officeDocument/2006/relationships/image" Id="rId3"/></Relationships>
</file>

<file path=ppt/slides/_rels/slide73.xml.rels><?xml version="1.0" encoding="UTF-8" standalone="yes"?><Relationships xmlns="http://schemas.openxmlformats.org/package/2006/relationships"><Relationship Target="../notesSlides/notesSlide73.xml" Type="http://schemas.openxmlformats.org/officeDocument/2006/relationships/notesSlide" Id="rId2"/><Relationship Target="../slideLayouts/slideLayout8.xml" Type="http://schemas.openxmlformats.org/officeDocument/2006/relationships/slideLayout" Id="rId1"/></Relationships>
</file>

<file path=ppt/slides/_rels/slide74.xml.rels><?xml version="1.0" encoding="UTF-8" standalone="yes"?><Relationships xmlns="http://schemas.openxmlformats.org/package/2006/relationships"><Relationship Target="../notesSlides/notesSlide74.xml" Type="http://schemas.openxmlformats.org/officeDocument/2006/relationships/notesSlide" Id="rId2"/><Relationship Target="../slideLayouts/slideLayout8.xml" Type="http://schemas.openxmlformats.org/officeDocument/2006/relationships/slideLayout" Id="rId1"/></Relationships>
</file>

<file path=ppt/slides/_rels/slide75.xml.rels><?xml version="1.0" encoding="UTF-8" standalone="yes"?><Relationships xmlns="http://schemas.openxmlformats.org/package/2006/relationships"><Relationship Target="../notesSlides/notesSlide75.xml" Type="http://schemas.openxmlformats.org/officeDocument/2006/relationships/notesSlide" Id="rId2"/><Relationship Target="../slideLayouts/slideLayout8.xml" Type="http://schemas.openxmlformats.org/officeDocument/2006/relationships/slideLayout" Id="rId1"/></Relationships>
</file>

<file path=ppt/slides/_rels/slide76.xml.rels><?xml version="1.0" encoding="UTF-8" standalone="yes"?><Relationships xmlns="http://schemas.openxmlformats.org/package/2006/relationships"><Relationship Target="../notesSlides/notesSlide76.xml" Type="http://schemas.openxmlformats.org/officeDocument/2006/relationships/notesSlide" Id="rId2"/><Relationship Target="../slideLayouts/slideLayout8.xml" Type="http://schemas.openxmlformats.org/officeDocument/2006/relationships/slideLayout" Id="rId1"/></Relationships>
</file>

<file path=ppt/slides/_rels/slide77.xml.rels><?xml version="1.0" encoding="UTF-8" standalone="yes"?><Relationships xmlns="http://schemas.openxmlformats.org/package/2006/relationships"><Relationship Target="../notesSlides/notesSlide77.xml" Type="http://schemas.openxmlformats.org/officeDocument/2006/relationships/notesSlide" Id="rId2"/><Relationship Target="../slideLayouts/slideLayout8.xml" Type="http://schemas.openxmlformats.org/officeDocument/2006/relationships/slideLayout" Id="rId1"/></Relationships>
</file>

<file path=ppt/slides/_rels/slide78.xml.rels><?xml version="1.0" encoding="UTF-8" standalone="yes"?><Relationships xmlns="http://schemas.openxmlformats.org/package/2006/relationships"><Relationship Target="../notesSlides/notesSlide78.xml" Type="http://schemas.openxmlformats.org/officeDocument/2006/relationships/notesSlide" Id="rId2"/><Relationship Target="../slideLayouts/slideLayout8.xml" Type="http://schemas.openxmlformats.org/officeDocument/2006/relationships/slideLayout" Id="rId1"/></Relationships>
</file>

<file path=ppt/slides/_rels/slide79.xml.rels><?xml version="1.0" encoding="UTF-8" standalone="yes"?><Relationships xmlns="http://schemas.openxmlformats.org/package/2006/relationships"><Relationship Target="../notesSlides/notesSlide79.xml" Type="http://schemas.openxmlformats.org/officeDocument/2006/relationships/notesSlide" Id="rId2"/><Relationship Target="../slideLayouts/slideLayout8.xml" Type="http://schemas.openxmlformats.org/officeDocument/2006/relationships/slideLayout" Id="rId1"/></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8.xml" Type="http://schemas.openxmlformats.org/officeDocument/2006/relationships/slideLayout" Id="rId1"/></Relationships>
</file>

<file path=ppt/slides/_rels/slide80.xml.rels><?xml version="1.0" encoding="UTF-8" standalone="yes"?><Relationships xmlns="http://schemas.openxmlformats.org/package/2006/relationships"><Relationship Target="../notesSlides/notesSlide80.xml" Type="http://schemas.openxmlformats.org/officeDocument/2006/relationships/notesSlide" Id="rId2"/><Relationship Target="../slideLayouts/slideLayout8.xml" Type="http://schemas.openxmlformats.org/officeDocument/2006/relationships/slideLayout" Id="rId1"/></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8.xml" Type="http://schemas.openxmlformats.org/officeDocument/2006/relationships/slideLayout" Id="rId1"/></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 name="Shape 56"/>
        <p:cNvGrpSpPr/>
        <p:nvPr/>
      </p:nvGrpSpPr>
      <p:grpSpPr>
        <a:xfrm>
          <a:off y="0" x="0"/>
          <a:ext cy="0" cx="0"/>
          <a:chOff y="0" x="0"/>
          <a:chExt cy="0" cx="0"/>
        </a:xfrm>
      </p:grpSpPr>
      <p:sp>
        <p:nvSpPr>
          <p:cNvPr id="57" name="Shape 57"/>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Alpha Phi Omega</a:t>
            </a:r>
          </a:p>
        </p:txBody>
      </p:sp>
      <p:sp>
        <p:nvSpPr>
          <p:cNvPr id="58" name="Shape 58"/>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Chi Chapter at UCLA</a:t>
            </a:r>
          </a:p>
          <a:p>
            <a:pPr rtl="0" lvl="0">
              <a:buNone/>
            </a:pPr>
            <a:r>
              <a:rPr lang="en" i="0">
                <a:latin typeface="Ubuntu"/>
                <a:ea typeface="Ubuntu"/>
                <a:cs typeface="Ubuntu"/>
                <a:sym typeface="Ubuntu"/>
              </a:rPr>
              <a:t>Alpha Lambda / Yuna Choi Term, Meeting 5</a:t>
            </a:r>
          </a:p>
          <a:p>
            <a:pPr rtl="0" lvl="0">
              <a:buNone/>
            </a:pPr>
            <a:r>
              <a:rPr lang="en" i="0">
                <a:latin typeface="Ubuntu"/>
                <a:ea typeface="Ubuntu"/>
                <a:cs typeface="Ubuntu"/>
                <a:sym typeface="Ubuntu"/>
              </a:rPr>
              <a:t>April 30, 2014</a:t>
            </a:r>
          </a:p>
          <a:p>
            <a:r>
              <a:t/>
            </a:r>
          </a:p>
          <a:p>
            <a:pPr rtl="0" lvl="0">
              <a:buNone/>
            </a:pPr>
            <a:r>
              <a:rPr lang="en">
                <a:latin typeface="Ubuntu"/>
                <a:ea typeface="Ubuntu"/>
                <a:cs typeface="Ubuntu"/>
                <a:sym typeface="Ubuntu"/>
              </a:rPr>
              <a:t>www.apo-x.org</a:t>
            </a:r>
          </a:p>
        </p:txBody>
      </p:sp>
      <p:pic>
        <p:nvPicPr>
          <p:cNvPr id="59" name="Shape 59"/>
          <p:cNvPicPr preferRelativeResize="0"/>
          <p:nvPr/>
        </p:nvPicPr>
        <p:blipFill>
          <a:blip r:embed="rId3"/>
          <a:stretch>
            <a:fillRect/>
          </a:stretch>
        </p:blipFill>
        <p:spPr>
          <a:xfrm>
            <a:off y="236934" x="3471862"/>
            <a:ext cy="2193131" cx="1650206"/>
          </a:xfrm>
          <a:prstGeom prst="rect">
            <a:avLst/>
          </a:prstGeom>
          <a:noFill/>
          <a:ln>
            <a:noFill/>
          </a:ln>
        </p:spPr>
      </p:pic>
      <p:pic>
        <p:nvPicPr>
          <p:cNvPr id="60" name="Shape 60"/>
          <p:cNvPicPr preferRelativeResize="0"/>
          <p:nvPr/>
        </p:nvPicPr>
        <p:blipFill>
          <a:blip r:embed="rId4"/>
          <a:stretch>
            <a:fillRect/>
          </a:stretch>
        </p:blipFill>
        <p:spPr>
          <a:xfrm>
            <a:off y="4121835" x="7217164"/>
            <a:ext cy="900259" cx="1259389"/>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114" name="Shape 114"/>
        <p:cNvGrpSpPr/>
        <p:nvPr/>
      </p:nvGrpSpPr>
      <p:grpSpPr>
        <a:xfrm>
          <a:off y="0" x="0"/>
          <a:ext cy="0" cx="0"/>
          <a:chOff y="0" x="0"/>
          <a:chExt cy="0" cx="0"/>
        </a:xfrm>
      </p:grpSpPr>
      <p:sp>
        <p:nvSpPr>
          <p:cNvPr id="115" name="Shape 115"/>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Pacifico"/>
                <a:ea typeface="Pacifico"/>
                <a:cs typeface="Pacifico"/>
                <a:sym typeface="Pacifico"/>
              </a:rPr>
              <a:t>Administrative  VPs</a:t>
            </a:r>
          </a:p>
        </p:txBody>
      </p:sp>
      <p:sp>
        <p:nvSpPr>
          <p:cNvPr id="116" name="Shape 116"/>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Joseph Chan &amp; Nicola Yip</a:t>
            </a:r>
          </a:p>
          <a:p>
            <a:pPr rtl="0" lvl="0">
              <a:buNone/>
            </a:pPr>
            <a:r>
              <a:rPr lang="en">
                <a:latin typeface="Ubuntu"/>
                <a:ea typeface="Ubuntu"/>
                <a:cs typeface="Ubuntu"/>
                <a:sym typeface="Ubuntu"/>
              </a:rPr>
              <a:t>admin@apo-x.org</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120" name="Shape 120"/>
        <p:cNvGrpSpPr/>
        <p:nvPr/>
      </p:nvGrpSpPr>
      <p:grpSpPr>
        <a:xfrm>
          <a:off y="0" x="0"/>
          <a:ext cy="0" cx="0"/>
          <a:chOff y="0" x="0"/>
          <a:chExt cy="0" cx="0"/>
        </a:xfrm>
      </p:grpSpPr>
      <p:sp>
        <p:nvSpPr>
          <p:cNvPr id="121" name="Shape 12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Brothers of Chi Chapter</a:t>
            </a:r>
          </a:p>
        </p:txBody>
      </p:sp>
      <p:sp>
        <p:nvSpPr>
          <p:cNvPr id="122" name="Shape 122"/>
          <p:cNvSpPr txBox="1"/>
          <p:nvPr/>
        </p:nvSpPr>
        <p:spPr>
          <a:xfrm>
            <a:off y="4448625" x="772125"/>
            <a:ext cy="475199" cx="3100200"/>
          </a:xfrm>
          <a:prstGeom prst="rect">
            <a:avLst/>
          </a:prstGeom>
        </p:spPr>
        <p:txBody>
          <a:bodyPr bIns="91425" rIns="91425" lIns="91425" tIns="91425" anchor="t" anchorCtr="0">
            <a:noAutofit/>
          </a:bodyPr>
          <a:lstStyle/>
          <a:p>
            <a:pPr algn="ctr" rtl="0" lvl="0">
              <a:buNone/>
            </a:pPr>
            <a:r>
              <a:rPr sz="1800" lang="en"/>
              <a:t>“All-American Girl”</a:t>
            </a:r>
          </a:p>
          <a:p>
            <a:pPr algn="ctr" rtl="0" lvl="0">
              <a:buNone/>
            </a:pPr>
            <a:r>
              <a:rPr sz="800" lang="en"/>
              <a:t>Submitted by Jeremy Gozzip</a:t>
            </a:r>
          </a:p>
        </p:txBody>
      </p:sp>
      <p:sp>
        <p:nvSpPr>
          <p:cNvPr id="123" name="Shape 123"/>
          <p:cNvSpPr txBox="1"/>
          <p:nvPr/>
        </p:nvSpPr>
        <p:spPr>
          <a:xfrm>
            <a:off y="4448625" x="4799012"/>
            <a:ext cy="475199" cx="3884400"/>
          </a:xfrm>
          <a:prstGeom prst="rect">
            <a:avLst/>
          </a:prstGeom>
        </p:spPr>
        <p:txBody>
          <a:bodyPr bIns="91425" rIns="91425" lIns="91425" tIns="91425" anchor="t" anchorCtr="0">
            <a:noAutofit/>
          </a:bodyPr>
          <a:lstStyle/>
          <a:p>
            <a:pPr algn="ctr" rtl="0" lvl="0">
              <a:buNone/>
            </a:pPr>
            <a:r>
              <a:rPr sz="1800" lang="en"/>
              <a:t>“-_-”</a:t>
            </a:r>
          </a:p>
          <a:p>
            <a:pPr algn="ctr" rtl="0" lvl="0">
              <a:buNone/>
            </a:pPr>
            <a:r>
              <a:rPr sz="800" lang="en"/>
              <a:t>Submitted by Brian Lee</a:t>
            </a:r>
          </a:p>
        </p:txBody>
      </p:sp>
      <p:pic>
        <p:nvPicPr>
          <p:cNvPr id="124" name="Shape 124"/>
          <p:cNvPicPr preferRelativeResize="0"/>
          <p:nvPr/>
        </p:nvPicPr>
        <p:blipFill>
          <a:blip r:embed="rId3"/>
          <a:stretch>
            <a:fillRect/>
          </a:stretch>
        </p:blipFill>
        <p:spPr>
          <a:xfrm>
            <a:off y="1318370" x="850808"/>
            <a:ext cy="3130265" cx="2942824"/>
          </a:xfrm>
          <a:prstGeom prst="rect">
            <a:avLst/>
          </a:prstGeom>
          <a:noFill/>
          <a:ln>
            <a:noFill/>
          </a:ln>
        </p:spPr>
      </p:pic>
      <p:pic>
        <p:nvPicPr>
          <p:cNvPr id="125" name="Shape 125"/>
          <p:cNvPicPr preferRelativeResize="0"/>
          <p:nvPr/>
        </p:nvPicPr>
        <p:blipFill>
          <a:blip r:embed="rId4"/>
          <a:stretch>
            <a:fillRect/>
          </a:stretch>
        </p:blipFill>
        <p:spPr>
          <a:xfrm>
            <a:off y="1318375" x="5434962"/>
            <a:ext cy="3130249" cx="2612514"/>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29" name="Shape 129"/>
        <p:cNvGrpSpPr/>
        <p:nvPr/>
      </p:nvGrpSpPr>
      <p:grpSpPr>
        <a:xfrm>
          <a:off y="0" x="0"/>
          <a:ext cy="0" cx="0"/>
          <a:chOff y="0" x="0"/>
          <a:chExt cy="0" cx="0"/>
        </a:xfrm>
      </p:grpSpPr>
      <p:sp>
        <p:nvSpPr>
          <p:cNvPr id="130" name="Shape 130"/>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Membership VP</a:t>
            </a:r>
          </a:p>
        </p:txBody>
      </p:sp>
      <p:sp>
        <p:nvSpPr>
          <p:cNvPr id="131" name="Shape 131"/>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Jeremy Gozzip &amp; Melissa Ma</a:t>
            </a:r>
          </a:p>
          <a:p>
            <a:pPr rtl="0" lvl="0">
              <a:buNone/>
            </a:pPr>
            <a:r>
              <a:rPr lang="en">
                <a:latin typeface="Ubuntu"/>
                <a:ea typeface="Ubuntu"/>
                <a:cs typeface="Ubuntu"/>
                <a:sym typeface="Ubuntu"/>
              </a:rPr>
              <a:t>membership@apo-x.org</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35" name="Shape 135"/>
        <p:cNvGrpSpPr/>
        <p:nvPr/>
      </p:nvGrpSpPr>
      <p:grpSpPr>
        <a:xfrm>
          <a:off y="0" x="0"/>
          <a:ext cy="0" cx="0"/>
          <a:chOff y="0" x="0"/>
          <a:chExt cy="0" cx="0"/>
        </a:xfrm>
      </p:grpSpPr>
      <p:sp>
        <p:nvSpPr>
          <p:cNvPr id="136" name="Shape 13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Brothers of Chi Chapter</a:t>
            </a:r>
          </a:p>
        </p:txBody>
      </p:sp>
      <p:pic>
        <p:nvPicPr>
          <p:cNvPr id="137" name="Shape 137"/>
          <p:cNvPicPr preferRelativeResize="0"/>
          <p:nvPr/>
        </p:nvPicPr>
        <p:blipFill>
          <a:blip r:embed="rId3"/>
          <a:stretch>
            <a:fillRect/>
          </a:stretch>
        </p:blipFill>
        <p:spPr>
          <a:xfrm>
            <a:off y="1383875" x="1264950"/>
            <a:ext cy="3076600" cx="2297825"/>
          </a:xfrm>
          <a:prstGeom prst="rect">
            <a:avLst/>
          </a:prstGeom>
          <a:noFill/>
          <a:ln>
            <a:noFill/>
          </a:ln>
        </p:spPr>
      </p:pic>
      <p:pic>
        <p:nvPicPr>
          <p:cNvPr id="138" name="Shape 138"/>
          <p:cNvPicPr preferRelativeResize="0"/>
          <p:nvPr/>
        </p:nvPicPr>
        <p:blipFill>
          <a:blip r:embed="rId4"/>
          <a:stretch>
            <a:fillRect/>
          </a:stretch>
        </p:blipFill>
        <p:spPr>
          <a:xfrm>
            <a:off y="1383862" x="4189450"/>
            <a:ext cy="2589574" cx="3884349"/>
          </a:xfrm>
          <a:prstGeom prst="rect">
            <a:avLst/>
          </a:prstGeom>
          <a:noFill/>
          <a:ln>
            <a:noFill/>
          </a:ln>
        </p:spPr>
      </p:pic>
      <p:sp>
        <p:nvSpPr>
          <p:cNvPr id="139" name="Shape 139"/>
          <p:cNvSpPr txBox="1"/>
          <p:nvPr/>
        </p:nvSpPr>
        <p:spPr>
          <a:xfrm>
            <a:off y="4448625" x="772125"/>
            <a:ext cy="475199" cx="3100200"/>
          </a:xfrm>
          <a:prstGeom prst="rect">
            <a:avLst/>
          </a:prstGeom>
        </p:spPr>
        <p:txBody>
          <a:bodyPr bIns="91425" rIns="91425" lIns="91425" tIns="91425" anchor="t" anchorCtr="0">
            <a:noAutofit/>
          </a:bodyPr>
          <a:lstStyle/>
          <a:p>
            <a:pPr algn="ctr" rtl="0" lvl="0">
              <a:buNone/>
            </a:pPr>
            <a:r>
              <a:rPr sz="1800" lang="en"/>
              <a:t>“Talk dirty to me.”</a:t>
            </a:r>
          </a:p>
          <a:p>
            <a:pPr algn="ctr" rtl="0" lvl="0">
              <a:buNone/>
            </a:pPr>
            <a:r>
              <a:rPr sz="800" lang="en"/>
              <a:t>Submitted by Michelle Li</a:t>
            </a:r>
          </a:p>
        </p:txBody>
      </p:sp>
      <p:sp>
        <p:nvSpPr>
          <p:cNvPr id="140" name="Shape 140"/>
          <p:cNvSpPr txBox="1"/>
          <p:nvPr/>
        </p:nvSpPr>
        <p:spPr>
          <a:xfrm>
            <a:off y="3973425" x="4189425"/>
            <a:ext cy="475199" cx="3884400"/>
          </a:xfrm>
          <a:prstGeom prst="rect">
            <a:avLst/>
          </a:prstGeom>
        </p:spPr>
        <p:txBody>
          <a:bodyPr bIns="91425" rIns="91425" lIns="91425" tIns="91425" anchor="t" anchorCtr="0">
            <a:noAutofit/>
          </a:bodyPr>
          <a:lstStyle/>
          <a:p>
            <a:pPr algn="ctr" rtl="0" lvl="0">
              <a:buNone/>
            </a:pPr>
            <a:r>
              <a:rPr sz="1800" lang="en"/>
              <a:t>“He’s not Korean, but I’ll take it.”</a:t>
            </a:r>
          </a:p>
          <a:p>
            <a:pPr algn="ctr" rtl="0" lvl="0">
              <a:buNone/>
            </a:pPr>
            <a:r>
              <a:rPr sz="800" lang="en"/>
              <a:t>Submitted by Jeremy Gozzip</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44" name="Shape 144"/>
        <p:cNvGrpSpPr/>
        <p:nvPr/>
      </p:nvGrpSpPr>
      <p:grpSpPr>
        <a:xfrm>
          <a:off y="0" x="0"/>
          <a:ext cy="0" cx="0"/>
          <a:chOff y="0" x="0"/>
          <a:chExt cy="0" cx="0"/>
        </a:xfrm>
      </p:grpSpPr>
      <p:sp>
        <p:nvSpPr>
          <p:cNvPr id="145" name="Shape 145"/>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latin typeface="Pacifico"/>
                <a:ea typeface="Pacifico"/>
                <a:cs typeface="Pacifico"/>
                <a:sym typeface="Pacifico"/>
              </a:rPr>
              <a:t>Requirements!</a:t>
            </a:r>
          </a:p>
        </p:txBody>
      </p:sp>
      <p:sp>
        <p:nvSpPr>
          <p:cNvPr id="146" name="Shape 14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Only a few weeks left! </a:t>
            </a:r>
          </a:p>
          <a:p>
            <a:pPr rtl="0" lvl="0">
              <a:buNone/>
            </a:pPr>
            <a:r>
              <a:rPr b="1" lang="en">
                <a:latin typeface="Ubuntu"/>
                <a:ea typeface="Ubuntu"/>
                <a:cs typeface="Ubuntu"/>
                <a:sym typeface="Ubuntu"/>
              </a:rPr>
              <a:t>GET THOSE REQs DONE :D</a:t>
            </a:r>
          </a:p>
          <a:p>
            <a:r>
              <a:t/>
            </a:r>
          </a:p>
          <a:p>
            <a:pPr rtl="0" lvl="0">
              <a:buNone/>
            </a:pPr>
            <a:r>
              <a:rPr lang="en">
                <a:latin typeface="Ubuntu"/>
                <a:ea typeface="Ubuntu"/>
                <a:cs typeface="Ubuntu"/>
                <a:sym typeface="Ubuntu"/>
              </a:rPr>
              <a:t>Active Requirements</a:t>
            </a:r>
            <a:r>
              <a:rPr b="1" lang="en">
                <a:latin typeface="Ubuntu"/>
                <a:ea typeface="Ubuntu"/>
                <a:cs typeface="Ubuntu"/>
                <a:sym typeface="Ubuntu"/>
              </a:rPr>
              <a:t> </a:t>
            </a:r>
            <a:r>
              <a:rPr lang="en">
                <a:latin typeface="Ubuntu"/>
                <a:ea typeface="Ubuntu"/>
                <a:cs typeface="Ubuntu"/>
                <a:sym typeface="Ubuntu"/>
              </a:rPr>
              <a:t>due</a:t>
            </a:r>
            <a:r>
              <a:rPr b="1" lang="en">
                <a:latin typeface="Ubuntu"/>
                <a:ea typeface="Ubuntu"/>
                <a:cs typeface="Ubuntu"/>
                <a:sym typeface="Ubuntu"/>
              </a:rPr>
              <a:t> </a:t>
            </a:r>
            <a:r>
              <a:rPr u="sng" lang="en">
                <a:latin typeface="Ubuntu"/>
                <a:ea typeface="Ubuntu"/>
                <a:cs typeface="Ubuntu"/>
                <a:sym typeface="Ubuntu"/>
              </a:rPr>
              <a:t>CM 8</a:t>
            </a:r>
            <a:r>
              <a:rPr lang="en">
                <a:latin typeface="Ubuntu"/>
                <a:ea typeface="Ubuntu"/>
                <a:cs typeface="Ubuntu"/>
                <a:sym typeface="Ubuntu"/>
              </a:rPr>
              <a:t>,</a:t>
            </a:r>
            <a:r>
              <a:rPr b="1" lang="en">
                <a:latin typeface="Ubuntu"/>
                <a:ea typeface="Ubuntu"/>
                <a:cs typeface="Ubuntu"/>
                <a:sym typeface="Ubuntu"/>
              </a:rPr>
              <a:t> </a:t>
            </a:r>
            <a:r>
              <a:rPr u="sng" b="1" lang="en">
                <a:latin typeface="Ubuntu"/>
                <a:ea typeface="Ubuntu"/>
                <a:cs typeface="Ubuntu"/>
                <a:sym typeface="Ubuntu"/>
              </a:rPr>
              <a:t>MAY 23th</a:t>
            </a:r>
            <a:r>
              <a:rPr b="1" lang="en">
                <a:latin typeface="Ubuntu"/>
                <a:ea typeface="Ubuntu"/>
                <a:cs typeface="Ubuntu"/>
                <a:sym typeface="Ubuntu"/>
              </a:rPr>
              <a:t>.</a:t>
            </a:r>
          </a:p>
          <a:p>
            <a:r>
              <a:t/>
            </a:r>
          </a:p>
          <a:p>
            <a:pPr rtl="0" lvl="0">
              <a:buNone/>
            </a:pPr>
            <a:r>
              <a:rPr sz="1400" lang="en">
                <a:latin typeface="Ubuntu"/>
                <a:ea typeface="Ubuntu"/>
                <a:cs typeface="Ubuntu"/>
                <a:sym typeface="Ubuntu"/>
              </a:rPr>
              <a:t>% Actives Completed</a:t>
            </a:r>
          </a:p>
          <a:p>
            <a:pPr rtl="0" lvl="0">
              <a:buNone/>
            </a:pPr>
            <a:r>
              <a:rPr sz="1400" lang="en">
                <a:latin typeface="Ubuntu"/>
                <a:ea typeface="Ubuntu"/>
                <a:cs typeface="Ubuntu"/>
                <a:sym typeface="Ubuntu"/>
              </a:rPr>
              <a:t>50% Chapter Event</a:t>
            </a:r>
          </a:p>
          <a:p>
            <a:pPr rtl="0" lvl="0">
              <a:buNone/>
            </a:pPr>
            <a:r>
              <a:rPr sz="1400" lang="en">
                <a:latin typeface="Ubuntu"/>
                <a:ea typeface="Ubuntu"/>
                <a:cs typeface="Ubuntu"/>
                <a:sym typeface="Ubuntu"/>
              </a:rPr>
              <a:t>25% Service</a:t>
            </a:r>
          </a:p>
          <a:p>
            <a:r>
              <a:t/>
            </a:r>
          </a:p>
          <a:p>
            <a:r>
              <a:t/>
            </a:r>
          </a:p>
        </p:txBody>
      </p:sp>
      <p:sp>
        <p:nvSpPr>
          <p:cNvPr id="147" name="Shape 147"/>
          <p:cNvSpPr/>
          <p:nvPr/>
        </p:nvSpPr>
        <p:spPr>
          <a:xfrm>
            <a:off y="4355700" x="2275455"/>
            <a:ext cy="462300" cx="1771499"/>
          </a:xfrm>
          <a:prstGeom prst="leftArrow">
            <a:avLst>
              <a:gd fmla="val 50000" name="adj1"/>
              <a:gd fmla="val 50000" name="adj2"/>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p:txBody>
      </p:sp>
      <p:sp>
        <p:nvSpPr>
          <p:cNvPr id="148" name="Shape 148"/>
          <p:cNvSpPr txBox="1"/>
          <p:nvPr/>
        </p:nvSpPr>
        <p:spPr>
          <a:xfrm>
            <a:off y="4358250" x="4117925"/>
            <a:ext cy="457200" cx="3657600"/>
          </a:xfrm>
          <a:prstGeom prst="rect">
            <a:avLst/>
          </a:prstGeom>
        </p:spPr>
        <p:txBody>
          <a:bodyPr bIns="91425" rIns="91425" lIns="91425" tIns="91425" anchor="t" anchorCtr="0">
            <a:noAutofit/>
          </a:bodyPr>
          <a:lstStyle/>
          <a:p>
            <a:pPr>
              <a:buNone/>
            </a:pPr>
            <a:r>
              <a:rPr lang="en"/>
              <a:t>OOOOH. dasss not guddd~</a:t>
            </a:r>
          </a:p>
        </p:txBody>
      </p:sp>
      <p:pic>
        <p:nvPicPr>
          <p:cNvPr id="149" name="Shape 149"/>
          <p:cNvPicPr preferRelativeResize="0"/>
          <p:nvPr/>
        </p:nvPicPr>
        <p:blipFill>
          <a:blip r:embed="rId3"/>
          <a:stretch>
            <a:fillRect/>
          </a:stretch>
        </p:blipFill>
        <p:spPr>
          <a:xfrm>
            <a:off y="3502250" x="6599625"/>
            <a:ext cy="1527250" cx="2411474"/>
          </a:xfrm>
          <a:prstGeom prst="rect">
            <a:avLst/>
          </a:prstGeom>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53" name="Shape 153"/>
        <p:cNvGrpSpPr/>
        <p:nvPr/>
      </p:nvGrpSpPr>
      <p:grpSpPr>
        <a:xfrm>
          <a:off y="0" x="0"/>
          <a:ext cy="0" cx="0"/>
          <a:chOff y="0" x="0"/>
          <a:chExt cy="0" cx="0"/>
        </a:xfrm>
      </p:grpSpPr>
      <p:sp>
        <p:nvSpPr>
          <p:cNvPr id="154" name="Shape 15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Upcoming!</a:t>
            </a:r>
          </a:p>
        </p:txBody>
      </p:sp>
      <p:sp>
        <p:nvSpPr>
          <p:cNvPr id="155" name="Shape 155"/>
          <p:cNvSpPr txBox="1"/>
          <p:nvPr>
            <p:ph idx="1" type="body"/>
          </p:nvPr>
        </p:nvSpPr>
        <p:spPr>
          <a:xfrm>
            <a:off y="1200150" x="457200"/>
            <a:ext cy="3725699" cx="3819000"/>
          </a:xfrm>
          <a:prstGeom prst="rect">
            <a:avLst/>
          </a:prstGeom>
        </p:spPr>
        <p:txBody>
          <a:bodyPr bIns="91425" rIns="91425" lIns="91425" tIns="91425" anchor="t" anchorCtr="0">
            <a:noAutofit/>
          </a:bodyPr>
          <a:lstStyle/>
          <a:p>
            <a:pPr rtl="0" lvl="0">
              <a:spcBef>
                <a:spcPts val="0"/>
              </a:spcBef>
              <a:buClr>
                <a:schemeClr val="dk1"/>
              </a:buClr>
              <a:buSzPct val="36666"/>
              <a:buFont typeface="Arial"/>
              <a:buNone/>
            </a:pPr>
            <a:r>
              <a:rPr b="1" lang="en">
                <a:latin typeface="Ubuntu"/>
                <a:ea typeface="Ubuntu"/>
                <a:cs typeface="Ubuntu"/>
                <a:sym typeface="Ubuntu"/>
              </a:rPr>
              <a:t>5/9 Chapter Bonfire</a:t>
            </a:r>
          </a:p>
          <a:p>
            <a:pPr rtl="0" lvl="0" indent="457200" marL="914400">
              <a:spcBef>
                <a:spcPts val="0"/>
              </a:spcBef>
              <a:buClr>
                <a:schemeClr val="dk1"/>
              </a:buClr>
              <a:buSzPct val="36666"/>
              <a:buFont typeface="Arial"/>
              <a:buNone/>
            </a:pPr>
            <a:r>
              <a:rPr b="1" lang="en">
                <a:latin typeface="Ubuntu"/>
                <a:ea typeface="Ubuntu"/>
                <a:cs typeface="Ubuntu"/>
                <a:sym typeface="Ubuntu"/>
              </a:rPr>
              <a:t>5-9PM.</a:t>
            </a:r>
          </a:p>
          <a:p>
            <a:r>
              <a:t/>
            </a:r>
          </a:p>
          <a:p>
            <a:pPr rtl="0" lvl="0">
              <a:spcBef>
                <a:spcPts val="0"/>
              </a:spcBef>
              <a:buClr>
                <a:schemeClr val="dk1"/>
              </a:buClr>
              <a:buSzPct val="30555"/>
              <a:buFont typeface="Arial"/>
              <a:buNone/>
            </a:pPr>
            <a:r>
              <a:rPr sz="3600" lang="en">
                <a:latin typeface="Ubuntu"/>
                <a:ea typeface="Ubuntu"/>
                <a:cs typeface="Ubuntu"/>
                <a:sym typeface="Ubuntu"/>
              </a:rPr>
              <a:t>Get ready to roast dem weeniez.  </a:t>
            </a:r>
          </a:p>
        </p:txBody>
      </p:sp>
      <p:pic>
        <p:nvPicPr>
          <p:cNvPr id="156" name="Shape 156"/>
          <p:cNvPicPr preferRelativeResize="0"/>
          <p:nvPr/>
        </p:nvPicPr>
        <p:blipFill>
          <a:blip r:embed="rId3"/>
          <a:stretch>
            <a:fillRect/>
          </a:stretch>
        </p:blipFill>
        <p:spPr>
          <a:xfrm>
            <a:off y="503050" x="5412900"/>
            <a:ext cy="4128421" cx="3096352"/>
          </a:xfrm>
          <a:prstGeom prst="rect">
            <a:avLst/>
          </a:prstGeom>
          <a:noFill/>
          <a:ln>
            <a:noFill/>
          </a:ln>
        </p:spPr>
      </p:pic>
      <p:pic>
        <p:nvPicPr>
          <p:cNvPr id="157" name="Shape 157"/>
          <p:cNvPicPr preferRelativeResize="0"/>
          <p:nvPr/>
        </p:nvPicPr>
        <p:blipFill>
          <a:blip r:embed="rId4"/>
          <a:stretch>
            <a:fillRect/>
          </a:stretch>
        </p:blipFill>
        <p:spPr>
          <a:xfrm>
            <a:off y="2693450" x="3340925"/>
            <a:ext cy="2232399" cx="4103675"/>
          </a:xfrm>
          <a:prstGeom prst="rect">
            <a:avLst/>
          </a:prstGeom>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61" name="Shape 161"/>
        <p:cNvGrpSpPr/>
        <p:nvPr/>
      </p:nvGrpSpPr>
      <p:grpSpPr>
        <a:xfrm>
          <a:off y="0" x="0"/>
          <a:ext cy="0" cx="0"/>
          <a:chOff y="0" x="0"/>
          <a:chExt cy="0" cx="0"/>
        </a:xfrm>
      </p:grpSpPr>
      <p:sp>
        <p:nvSpPr>
          <p:cNvPr id="162" name="Shape 16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Next Week...</a:t>
            </a:r>
          </a:p>
        </p:txBody>
      </p:sp>
      <p:sp>
        <p:nvSpPr>
          <p:cNvPr id="163" name="Shape 16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BIG APPRECIATION DAY! :] 5/7</a:t>
            </a:r>
          </a:p>
        </p:txBody>
      </p:sp>
      <p:pic>
        <p:nvPicPr>
          <p:cNvPr id="164" name="Shape 164"/>
          <p:cNvPicPr preferRelativeResize="0"/>
          <p:nvPr/>
        </p:nvPicPr>
        <p:blipFill>
          <a:blip r:embed="rId3"/>
          <a:stretch>
            <a:fillRect/>
          </a:stretch>
        </p:blipFill>
        <p:spPr>
          <a:xfrm>
            <a:off y="2084125" x="2190750"/>
            <a:ext cy="2609850" cx="4762500"/>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68" name="Shape 168"/>
        <p:cNvGrpSpPr/>
        <p:nvPr/>
      </p:nvGrpSpPr>
      <p:grpSpPr>
        <a:xfrm>
          <a:off y="0" x="0"/>
          <a:ext cy="0" cx="0"/>
          <a:chOff y="0" x="0"/>
          <a:chExt cy="0" cx="0"/>
        </a:xfrm>
      </p:grpSpPr>
      <p:sp>
        <p:nvSpPr>
          <p:cNvPr id="169" name="Shape 16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Academic Committee</a:t>
            </a:r>
          </a:p>
        </p:txBody>
      </p:sp>
      <p:sp>
        <p:nvSpPr>
          <p:cNvPr id="170" name="Shape 17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Please welcome Li Bin Toh and Kristi Su! </a:t>
            </a:r>
          </a:p>
          <a:p>
            <a:pPr rtl="0" lvl="0">
              <a:buNone/>
            </a:pPr>
            <a:r>
              <a:rPr lang="en">
                <a:latin typeface="Ubuntu"/>
                <a:ea typeface="Ubuntu"/>
                <a:cs typeface="Ubuntu"/>
                <a:sym typeface="Ubuntu"/>
              </a:rPr>
              <a:t>ZOMG. yay. they’re awesome!  </a:t>
            </a:r>
          </a:p>
        </p:txBody>
      </p:sp>
      <p:pic>
        <p:nvPicPr>
          <p:cNvPr id="171" name="Shape 171"/>
          <p:cNvPicPr preferRelativeResize="0"/>
          <p:nvPr/>
        </p:nvPicPr>
        <p:blipFill>
          <a:blip r:embed="rId3"/>
          <a:stretch>
            <a:fillRect/>
          </a:stretch>
        </p:blipFill>
        <p:spPr>
          <a:xfrm>
            <a:off y="2621612" x="1956000"/>
            <a:ext cy="2105025" cx="4762500"/>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75" name="Shape 175"/>
        <p:cNvGrpSpPr/>
        <p:nvPr/>
      </p:nvGrpSpPr>
      <p:grpSpPr>
        <a:xfrm>
          <a:off y="0" x="0"/>
          <a:ext cy="0" cx="0"/>
          <a:chOff y="0" x="0"/>
          <a:chExt cy="0" cx="0"/>
        </a:xfrm>
      </p:grpSpPr>
      <p:sp>
        <p:nvSpPr>
          <p:cNvPr id="176" name="Shape 17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Spirit Day Dress-up?</a:t>
            </a:r>
          </a:p>
        </p:txBody>
      </p:sp>
      <p:sp>
        <p:nvSpPr>
          <p:cNvPr id="177" name="Shape 177"/>
          <p:cNvSpPr txBox="1"/>
          <p:nvPr>
            <p:ph idx="1" type="body"/>
          </p:nvPr>
        </p:nvSpPr>
        <p:spPr>
          <a:xfrm>
            <a:off y="1200150" x="457200"/>
            <a:ext cy="1061399" cx="3590099"/>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Twin Day!</a:t>
            </a:r>
          </a:p>
          <a:p>
            <a:pPr rtl="0" lvl="0">
              <a:buNone/>
            </a:pPr>
            <a:r>
              <a:rPr lang="en">
                <a:latin typeface="Ubuntu"/>
                <a:ea typeface="Ubuntu"/>
                <a:cs typeface="Ubuntu"/>
                <a:sym typeface="Ubuntu"/>
              </a:rPr>
              <a:t>#twinning </a:t>
            </a:r>
          </a:p>
        </p:txBody>
      </p:sp>
      <p:pic>
        <p:nvPicPr>
          <p:cNvPr id="178" name="Shape 178"/>
          <p:cNvPicPr preferRelativeResize="0"/>
          <p:nvPr/>
        </p:nvPicPr>
        <p:blipFill>
          <a:blip r:embed="rId3"/>
          <a:stretch>
            <a:fillRect/>
          </a:stretch>
        </p:blipFill>
        <p:spPr>
          <a:xfrm>
            <a:off y="2398336" x="457200"/>
            <a:ext cy="2431774" cx="4327000"/>
          </a:xfrm>
          <a:prstGeom prst="rect">
            <a:avLst/>
          </a:prstGeom>
          <a:noFill/>
          <a:ln>
            <a:noFill/>
          </a:ln>
        </p:spPr>
      </p:pic>
      <p:pic>
        <p:nvPicPr>
          <p:cNvPr id="179" name="Shape 179"/>
          <p:cNvPicPr preferRelativeResize="0"/>
          <p:nvPr/>
        </p:nvPicPr>
        <p:blipFill>
          <a:blip r:embed="rId4"/>
          <a:stretch>
            <a:fillRect/>
          </a:stretch>
        </p:blipFill>
        <p:spPr>
          <a:xfrm>
            <a:off y="1326525" x="4746225"/>
            <a:ext cy="2175200" cx="3940575"/>
          </a:xfrm>
          <a:prstGeom prst="rect">
            <a:avLst/>
          </a:prstGeom>
        </p:spPr>
      </p:pic>
      <p:pic>
        <p:nvPicPr>
          <p:cNvPr id="180" name="Shape 180"/>
          <p:cNvPicPr preferRelativeResize="0"/>
          <p:nvPr/>
        </p:nvPicPr>
        <p:blipFill>
          <a:blip r:embed="rId5"/>
          <a:stretch>
            <a:fillRect/>
          </a:stretch>
        </p:blipFill>
        <p:spPr>
          <a:xfrm>
            <a:off y="3088125" x="5562750"/>
            <a:ext cy="1854225" cx="2626375"/>
          </a:xfrm>
          <a:prstGeom prst="rect">
            <a:avLst/>
          </a:prstGeom>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84" name="Shape 184"/>
        <p:cNvGrpSpPr/>
        <p:nvPr/>
      </p:nvGrpSpPr>
      <p:grpSpPr>
        <a:xfrm>
          <a:off y="0" x="0"/>
          <a:ext cy="0" cx="0"/>
          <a:chOff y="0" x="0"/>
          <a:chExt cy="0" cx="0"/>
        </a:xfrm>
      </p:grpSpPr>
      <p:sp>
        <p:nvSpPr>
          <p:cNvPr id="185" name="Shape 18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Senior Stoles</a:t>
            </a:r>
          </a:p>
        </p:txBody>
      </p:sp>
      <p:sp>
        <p:nvSpPr>
          <p:cNvPr id="186" name="Shape 18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sz="2400" lang="en">
                <a:latin typeface="Ubuntu"/>
                <a:ea typeface="Ubuntu"/>
                <a:cs typeface="Ubuntu"/>
                <a:sym typeface="Ubuntu"/>
              </a:rPr>
              <a:t>Orders are due </a:t>
            </a:r>
          </a:p>
          <a:p>
            <a:r>
              <a:t/>
            </a:r>
          </a:p>
          <a:p>
            <a:pPr rtl="0" lvl="0">
              <a:buNone/>
            </a:pPr>
            <a:r>
              <a:rPr sz="2400" lang="en">
                <a:latin typeface="Ubuntu"/>
                <a:ea typeface="Ubuntu"/>
                <a:cs typeface="Ubuntu"/>
                <a:sym typeface="Ubuntu"/>
              </a:rPr>
              <a:t>By like tomorrow…</a:t>
            </a:r>
          </a:p>
          <a:p>
            <a:pPr rtl="0" lvl="0">
              <a:buNone/>
            </a:pPr>
            <a:r>
              <a:rPr sz="2400" lang="en">
                <a:latin typeface="Ubuntu"/>
                <a:ea typeface="Ubuntu"/>
                <a:cs typeface="Ubuntu"/>
                <a:sym typeface="Ubuntu"/>
              </a:rPr>
              <a:t>kthanxbai. &lt;3</a:t>
            </a:r>
          </a:p>
          <a:p>
            <a:r>
              <a:t/>
            </a:r>
          </a:p>
          <a:p>
            <a:pPr rtl="0" lvl="0">
              <a:buNone/>
            </a:pPr>
            <a:r>
              <a:rPr sz="2400" lang="en">
                <a:latin typeface="Ubuntu"/>
                <a:ea typeface="Ubuntu"/>
                <a:cs typeface="Ubuntu"/>
                <a:sym typeface="Ubuntu"/>
              </a:rPr>
              <a:t>Love, </a:t>
            </a:r>
          </a:p>
          <a:p>
            <a:pPr rtl="0" lvl="0">
              <a:buNone/>
            </a:pPr>
            <a:r>
              <a:rPr sz="2400" lang="en">
                <a:latin typeface="Ubuntu"/>
                <a:ea typeface="Ubuntu"/>
                <a:cs typeface="Ubuntu"/>
                <a:sym typeface="Ubuntu"/>
              </a:rPr>
              <a:t>Brandon Liauw. tehehehe</a:t>
            </a:r>
            <a:r>
              <a:rPr lang="en">
                <a:latin typeface="Ubuntu"/>
                <a:ea typeface="Ubuntu"/>
                <a:cs typeface="Ubuntu"/>
                <a:sym typeface="Ubuntu"/>
              </a:rPr>
              <a:t>  </a:t>
            </a:r>
          </a:p>
        </p:txBody>
      </p:sp>
      <p:pic>
        <p:nvPicPr>
          <p:cNvPr id="187" name="Shape 187"/>
          <p:cNvPicPr preferRelativeResize="0"/>
          <p:nvPr/>
        </p:nvPicPr>
        <p:blipFill>
          <a:blip r:embed="rId3"/>
          <a:stretch>
            <a:fillRect/>
          </a:stretch>
        </p:blipFill>
        <p:spPr>
          <a:xfrm>
            <a:off y="253223" x="5260000"/>
            <a:ext cy="4637050" cx="3709624"/>
          </a:xfrm>
          <a:prstGeom prst="rect">
            <a:avLst/>
          </a:prstGeom>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y="0" x="0"/>
          <a:ext cy="0" cx="0"/>
          <a:chOff y="0" x="0"/>
          <a:chExt cy="0" cx="0"/>
        </a:xfrm>
      </p:grpSpPr>
      <p:sp>
        <p:nvSpPr>
          <p:cNvPr id="65" name="Shape 6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Agenda</a:t>
            </a:r>
          </a:p>
        </p:txBody>
      </p:sp>
      <p:sp>
        <p:nvSpPr>
          <p:cNvPr id="66" name="Shape 6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1. Officer Updates and Announcements</a:t>
            </a:r>
          </a:p>
          <a:p>
            <a:pPr rtl="0" lvl="0">
              <a:buNone/>
            </a:pPr>
            <a:r>
              <a:rPr lang="en">
                <a:latin typeface="Ubuntu"/>
                <a:ea typeface="Ubuntu"/>
                <a:cs typeface="Ubuntu"/>
                <a:sym typeface="Ubuntu"/>
              </a:rPr>
              <a:t>2. Chapter Business</a:t>
            </a:r>
          </a:p>
          <a:p>
            <a:pPr rtl="0" lvl="0">
              <a:buNone/>
            </a:pPr>
            <a:r>
              <a:rPr lang="en">
                <a:latin typeface="Ubuntu"/>
                <a:ea typeface="Ubuntu"/>
                <a:cs typeface="Ubuntu"/>
                <a:sym typeface="Ubuntu"/>
              </a:rPr>
              <a:t>3. Last Announcements</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91" name="Shape 191"/>
        <p:cNvGrpSpPr/>
        <p:nvPr/>
      </p:nvGrpSpPr>
      <p:grpSpPr>
        <a:xfrm>
          <a:off y="0" x="0"/>
          <a:ext cy="0" cx="0"/>
          <a:chOff y="0" x="0"/>
          <a:chExt cy="0" cx="0"/>
        </a:xfrm>
      </p:grpSpPr>
      <p:sp>
        <p:nvSpPr>
          <p:cNvPr id="192" name="Shape 19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Achievement # 4</a:t>
            </a:r>
          </a:p>
        </p:txBody>
      </p:sp>
      <p:sp>
        <p:nvSpPr>
          <p:cNvPr id="193" name="Shape 193"/>
          <p:cNvSpPr txBox="1"/>
          <p:nvPr>
            <p:ph idx="1" type="body"/>
          </p:nvPr>
        </p:nvSpPr>
        <p:spPr>
          <a:xfrm>
            <a:off y="1428750" x="228600"/>
            <a:ext cy="1720200" cx="3639899"/>
          </a:xfrm>
          <a:prstGeom prst="rect">
            <a:avLst/>
          </a:prstGeom>
        </p:spPr>
        <p:txBody>
          <a:bodyPr bIns="91425" rIns="91425" lIns="91425" tIns="91425" anchor="t" anchorCtr="0">
            <a:noAutofit/>
          </a:bodyPr>
          <a:lstStyle/>
          <a:p>
            <a:pPr rtl="0" lvl="0">
              <a:buNone/>
            </a:pPr>
            <a:r>
              <a:rPr b="1" sz="2800" lang="en">
                <a:latin typeface="Ubuntu"/>
                <a:ea typeface="Ubuntu"/>
                <a:cs typeface="Ubuntu"/>
                <a:sym typeface="Ubuntu"/>
              </a:rPr>
              <a:t>LEVEL 4:</a:t>
            </a:r>
            <a:r>
              <a:rPr sz="2800" lang="en">
                <a:latin typeface="Ubuntu"/>
                <a:ea typeface="Ubuntu"/>
                <a:cs typeface="Ubuntu"/>
                <a:sym typeface="Ubuntu"/>
              </a:rPr>
              <a:t> Neopets! Have 5 people take a photo together w/ each one holding a stuffed animal. </a:t>
            </a:r>
          </a:p>
          <a:p>
            <a:pPr rtl="0" lvl="0" indent="-406400" marL="457200">
              <a:buClr>
                <a:schemeClr val="dk1"/>
              </a:buClr>
              <a:buSzPct val="166666"/>
              <a:buFont typeface="Arial"/>
              <a:buChar char="•"/>
            </a:pPr>
            <a:r>
              <a:rPr sz="2800" lang="en">
                <a:latin typeface="Ubuntu"/>
                <a:ea typeface="Ubuntu"/>
                <a:cs typeface="Ubuntu"/>
                <a:sym typeface="Ubuntu"/>
              </a:rPr>
              <a:t>3 class minimum!</a:t>
            </a:r>
          </a:p>
        </p:txBody>
      </p:sp>
      <p:pic>
        <p:nvPicPr>
          <p:cNvPr id="194" name="Shape 194"/>
          <p:cNvPicPr preferRelativeResize="0"/>
          <p:nvPr/>
        </p:nvPicPr>
        <p:blipFill rotWithShape="1">
          <a:blip r:embed="rId3"/>
          <a:srcRect t="0" b="16317" r="0" l="0"/>
          <a:stretch/>
        </p:blipFill>
        <p:spPr>
          <a:xfrm>
            <a:off y="1633825" x="3999200"/>
            <a:ext cy="2748950" cx="4927250"/>
          </a:xfrm>
          <a:prstGeom prst="rect">
            <a:avLst/>
          </a:prstGeom>
          <a:noFill/>
          <a:ln>
            <a:noFill/>
          </a:ln>
        </p:spPr>
      </p:pic>
      <p:sp>
        <p:nvSpPr>
          <p:cNvPr id="195" name="Shape 195"/>
          <p:cNvSpPr/>
          <p:nvPr/>
        </p:nvSpPr>
        <p:spPr>
          <a:xfrm>
            <a:off y="2417675" x="6191375"/>
            <a:ext cy="213899" cx="863099"/>
          </a:xfrm>
          <a:prstGeom prst="rightArrow">
            <a:avLst>
              <a:gd fmla="val 50000" name="adj1"/>
              <a:gd fmla="val 50000" name="adj2"/>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99" name="Shape 199"/>
        <p:cNvGrpSpPr/>
        <p:nvPr/>
      </p:nvGrpSpPr>
      <p:grpSpPr>
        <a:xfrm>
          <a:off y="0" x="0"/>
          <a:ext cy="0" cx="0"/>
          <a:chOff y="0" x="0"/>
          <a:chExt cy="0" cx="0"/>
        </a:xfrm>
      </p:grpSpPr>
      <p:sp>
        <p:nvSpPr>
          <p:cNvPr id="200" name="Shape 20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Shoutout Book</a:t>
            </a:r>
          </a:p>
        </p:txBody>
      </p:sp>
      <p:sp>
        <p:nvSpPr>
          <p:cNvPr id="201" name="Shape 20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nice thoughts and recognition for nice ppl. </a:t>
            </a:r>
          </a:p>
          <a:p>
            <a:r>
              <a:t/>
            </a:r>
          </a:p>
          <a:p>
            <a:pPr rtl="0" lvl="0">
              <a:buNone/>
            </a:pPr>
            <a:r>
              <a:rPr lang="en">
                <a:latin typeface="Ubuntu"/>
                <a:ea typeface="Ubuntu"/>
                <a:cs typeface="Ubuntu"/>
                <a:sym typeface="Ubuntu"/>
              </a:rPr>
              <a:t>yeah. that’s it. </a:t>
            </a:r>
          </a:p>
        </p:txBody>
      </p:sp>
      <p:pic>
        <p:nvPicPr>
          <p:cNvPr id="202" name="Shape 202"/>
          <p:cNvPicPr preferRelativeResize="0"/>
          <p:nvPr/>
        </p:nvPicPr>
        <p:blipFill>
          <a:blip r:embed="rId3"/>
          <a:stretch>
            <a:fillRect/>
          </a:stretch>
        </p:blipFill>
        <p:spPr>
          <a:xfrm>
            <a:off y="2091900" x="3560450"/>
            <a:ext cy="2686050" cx="4762500"/>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206" name="Shape 206"/>
        <p:cNvGrpSpPr/>
        <p:nvPr/>
      </p:nvGrpSpPr>
      <p:grpSpPr>
        <a:xfrm>
          <a:off y="0" x="0"/>
          <a:ext cy="0" cx="0"/>
          <a:chOff y="0" x="0"/>
          <a:chExt cy="0" cx="0"/>
        </a:xfrm>
      </p:grpSpPr>
      <p:sp>
        <p:nvSpPr>
          <p:cNvPr id="207" name="Shape 20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Spirit Committee Game!</a:t>
            </a:r>
          </a:p>
        </p:txBody>
      </p:sp>
      <p:sp>
        <p:nvSpPr>
          <p:cNvPr id="208" name="Shape 208"/>
          <p:cNvSpPr txBox="1"/>
          <p:nvPr>
            <p:ph idx="1" type="body"/>
          </p:nvPr>
        </p:nvSpPr>
        <p:spPr>
          <a:xfrm>
            <a:off y="1200150" x="457200"/>
            <a:ext cy="3725699" cx="959399"/>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YAY.</a:t>
            </a:r>
          </a:p>
        </p:txBody>
      </p:sp>
      <p:pic>
        <p:nvPicPr>
          <p:cNvPr id="209" name="Shape 209"/>
          <p:cNvPicPr preferRelativeResize="0"/>
          <p:nvPr/>
        </p:nvPicPr>
        <p:blipFill>
          <a:blip r:embed="rId3"/>
          <a:stretch>
            <a:fillRect/>
          </a:stretch>
        </p:blipFill>
        <p:spPr>
          <a:xfrm>
            <a:off y="1985700" x="939450"/>
            <a:ext cy="2286000" cx="3429000"/>
          </a:xfrm>
          <a:prstGeom prst="rect">
            <a:avLst/>
          </a:prstGeom>
          <a:noFill/>
          <a:ln>
            <a:noFill/>
          </a:ln>
        </p:spPr>
      </p:pic>
      <p:sp>
        <p:nvSpPr>
          <p:cNvPr id="210" name="Shape 210"/>
          <p:cNvSpPr txBox="1"/>
          <p:nvPr/>
        </p:nvSpPr>
        <p:spPr>
          <a:xfrm>
            <a:off y="1508575" x="4737425"/>
            <a:ext cy="3000000" cx="3000000"/>
          </a:xfrm>
          <a:prstGeom prst="rect">
            <a:avLst/>
          </a:prstGeom>
        </p:spPr>
        <p:txBody>
          <a:bodyPr bIns="91425" rIns="91425" lIns="91425" tIns="91425" anchor="ctr" anchorCtr="0">
            <a:noAutofit/>
          </a:bodyPr>
          <a:lstStyle/>
          <a:p>
            <a:pPr rtl="0" lvl="0">
              <a:buNone/>
            </a:pPr>
            <a:r>
              <a:rPr sz="1200" lang="en">
                <a:solidFill>
                  <a:schemeClr val="dk1"/>
                </a:solidFill>
              </a:rPr>
              <a:t>PRAY TO </a:t>
            </a:r>
          </a:p>
          <a:p>
            <a:pPr rtl="0" lvl="0">
              <a:buNone/>
            </a:pPr>
            <a:r>
              <a:rPr sz="1200" lang="en">
                <a:solidFill>
                  <a:schemeClr val="dk1"/>
                </a:solidFill>
              </a:rPr>
              <a:t>BASED GOD</a:t>
            </a:r>
          </a:p>
          <a:p>
            <a:pPr rtl="0" lvl="0">
              <a:buNone/>
            </a:pPr>
            <a:r>
              <a:rPr sz="1200" lang="en">
                <a:solidFill>
                  <a:schemeClr val="dk1"/>
                </a:solidFill>
              </a:rPr>
              <a:t>FO’ LUCK ON YO’</a:t>
            </a:r>
          </a:p>
          <a:p>
            <a:pPr rtl="0" lvl="0">
              <a:buNone/>
            </a:pPr>
            <a:r>
              <a:rPr sz="1200" lang="en">
                <a:solidFill>
                  <a:schemeClr val="dk1"/>
                </a:solidFill>
              </a:rPr>
              <a:t>MIDTERMS. </a:t>
            </a:r>
          </a:p>
        </p:txBody>
      </p:sp>
      <p:pic>
        <p:nvPicPr>
          <p:cNvPr id="211" name="Shape 211"/>
          <p:cNvPicPr preferRelativeResize="0"/>
          <p:nvPr/>
        </p:nvPicPr>
        <p:blipFill>
          <a:blip r:embed="rId4"/>
          <a:stretch>
            <a:fillRect/>
          </a:stretch>
        </p:blipFill>
        <p:spPr>
          <a:xfrm>
            <a:off y="1484575" x="6471350"/>
            <a:ext cy="3048000" cx="2295525"/>
          </a:xfrm>
          <a:prstGeom prst="rect">
            <a:avLst/>
          </a:prstGeom>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15" name="Shape 215"/>
        <p:cNvGrpSpPr/>
        <p:nvPr/>
      </p:nvGrpSpPr>
      <p:grpSpPr>
        <a:xfrm>
          <a:off y="0" x="0"/>
          <a:ext cy="0" cx="0"/>
          <a:chOff y="0" x="0"/>
          <a:chExt cy="0" cx="0"/>
        </a:xfrm>
      </p:grpSpPr>
      <p:sp>
        <p:nvSpPr>
          <p:cNvPr id="216" name="Shape 216"/>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Playball"/>
                <a:ea typeface="Playball"/>
                <a:cs typeface="Playball"/>
                <a:sym typeface="Playball"/>
              </a:rPr>
              <a:t>Service VPs</a:t>
            </a:r>
          </a:p>
        </p:txBody>
      </p:sp>
      <p:sp>
        <p:nvSpPr>
          <p:cNvPr id="217" name="Shape 217"/>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a:latin typeface="Playball"/>
                <a:ea typeface="Playball"/>
                <a:cs typeface="Playball"/>
                <a:sym typeface="Playball"/>
              </a:rPr>
              <a:t>William Nguyen &amp; Jade Vo</a:t>
            </a:r>
          </a:p>
          <a:p>
            <a:pPr rtl="0" lvl="0">
              <a:buNone/>
            </a:pPr>
            <a:r>
              <a:rPr lang="en">
                <a:latin typeface="Playball"/>
                <a:ea typeface="Playball"/>
                <a:cs typeface="Playball"/>
                <a:sym typeface="Playball"/>
              </a:rPr>
              <a:t>apoxservice@gmail.com</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21" name="Shape 221"/>
        <p:cNvGrpSpPr/>
        <p:nvPr/>
      </p:nvGrpSpPr>
      <p:grpSpPr>
        <a:xfrm>
          <a:off y="0" x="0"/>
          <a:ext cy="0" cx="0"/>
          <a:chOff y="0" x="0"/>
          <a:chExt cy="0" cx="0"/>
        </a:xfrm>
      </p:grpSpPr>
      <p:sp>
        <p:nvSpPr>
          <p:cNvPr id="222" name="Shape 22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layball"/>
                <a:ea typeface="Playball"/>
                <a:cs typeface="Playball"/>
                <a:sym typeface="Playball"/>
              </a:rPr>
              <a:t>Brothers of Chi Chapter</a:t>
            </a:r>
          </a:p>
        </p:txBody>
      </p:sp>
      <p:sp>
        <p:nvSpPr>
          <p:cNvPr id="223" name="Shape 223"/>
          <p:cNvSpPr txBox="1"/>
          <p:nvPr/>
        </p:nvSpPr>
        <p:spPr>
          <a:xfrm>
            <a:off y="4193325" x="868950"/>
            <a:ext cy="564899" cx="3206099"/>
          </a:xfrm>
          <a:prstGeom prst="rect">
            <a:avLst/>
          </a:prstGeom>
        </p:spPr>
        <p:txBody>
          <a:bodyPr bIns="91425" rIns="91425" lIns="91425" tIns="91425" anchor="t" anchorCtr="0">
            <a:noAutofit/>
          </a:bodyPr>
          <a:lstStyle/>
          <a:p>
            <a:pPr algn="ctr" rtl="0" lvl="0">
              <a:buNone/>
            </a:pPr>
            <a:r>
              <a:rPr sz="1800" lang="en"/>
              <a:t>“*Shart*”</a:t>
            </a:r>
          </a:p>
          <a:p>
            <a:pPr algn="ctr" rtl="0" lvl="0">
              <a:buNone/>
            </a:pPr>
            <a:r>
              <a:rPr sz="800" lang="en"/>
              <a:t>Submitted by Jeremy Gozzip</a:t>
            </a:r>
          </a:p>
        </p:txBody>
      </p:sp>
      <p:sp>
        <p:nvSpPr>
          <p:cNvPr id="224" name="Shape 224"/>
          <p:cNvSpPr txBox="1"/>
          <p:nvPr/>
        </p:nvSpPr>
        <p:spPr>
          <a:xfrm>
            <a:off y="4193325" x="5142237"/>
            <a:ext cy="564899" cx="3884400"/>
          </a:xfrm>
          <a:prstGeom prst="rect">
            <a:avLst/>
          </a:prstGeom>
        </p:spPr>
        <p:txBody>
          <a:bodyPr bIns="91425" rIns="91425" lIns="91425" tIns="91425" anchor="t" anchorCtr="0">
            <a:noAutofit/>
          </a:bodyPr>
          <a:lstStyle/>
          <a:p>
            <a:pPr algn="ctr" rtl="0" lvl="0">
              <a:buNone/>
            </a:pPr>
            <a:r>
              <a:rPr sz="1800" lang="en"/>
              <a:t>“Ehh...I’ve licked bigger.”</a:t>
            </a:r>
          </a:p>
          <a:p>
            <a:pPr algn="ctr" rtl="0" lvl="0">
              <a:buNone/>
            </a:pPr>
            <a:r>
              <a:rPr sz="800" lang="en"/>
              <a:t>Submitted by Brandon Liauw</a:t>
            </a:r>
          </a:p>
        </p:txBody>
      </p:sp>
      <p:pic>
        <p:nvPicPr>
          <p:cNvPr id="225" name="Shape 225"/>
          <p:cNvPicPr preferRelativeResize="0"/>
          <p:nvPr/>
        </p:nvPicPr>
        <p:blipFill>
          <a:blip r:embed="rId3"/>
          <a:stretch>
            <a:fillRect/>
          </a:stretch>
        </p:blipFill>
        <p:spPr>
          <a:xfrm>
            <a:off y="1292697" x="5801510"/>
            <a:ext cy="2837924" cx="2565876"/>
          </a:xfrm>
          <a:prstGeom prst="rect">
            <a:avLst/>
          </a:prstGeom>
          <a:noFill/>
          <a:ln>
            <a:noFill/>
          </a:ln>
        </p:spPr>
      </p:pic>
      <p:pic>
        <p:nvPicPr>
          <p:cNvPr id="226" name="Shape 226"/>
          <p:cNvPicPr preferRelativeResize="0"/>
          <p:nvPr/>
        </p:nvPicPr>
        <p:blipFill>
          <a:blip r:embed="rId4"/>
          <a:stretch>
            <a:fillRect/>
          </a:stretch>
        </p:blipFill>
        <p:spPr>
          <a:xfrm>
            <a:off y="1541012" x="725325"/>
            <a:ext cy="2589600" cx="3884400"/>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30" name="Shape 230"/>
        <p:cNvGrpSpPr/>
        <p:nvPr/>
      </p:nvGrpSpPr>
      <p:grpSpPr>
        <a:xfrm>
          <a:off y="0" x="0"/>
          <a:ext cy="0" cx="0"/>
          <a:chOff y="0" x="0"/>
          <a:chExt cy="0" cx="0"/>
        </a:xfrm>
      </p:grpSpPr>
      <p:sp>
        <p:nvSpPr>
          <p:cNvPr id="231" name="Shape 231"/>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Benefit Concert Updates!</a:t>
            </a:r>
          </a:p>
        </p:txBody>
      </p:sp>
      <p:sp>
        <p:nvSpPr>
          <p:cNvPr id="232" name="Shape 232"/>
          <p:cNvSpPr txBox="1"/>
          <p:nvPr>
            <p:ph idx="1" type="body"/>
          </p:nvPr>
        </p:nvSpPr>
        <p:spPr>
          <a:xfrm>
            <a:off y="1063375" x="0"/>
            <a:ext cy="3770400" cx="51063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CONFIRMED WITH </a:t>
            </a:r>
            <a:r>
              <a:rPr lang="en">
                <a:solidFill>
                  <a:srgbClr val="FF0000"/>
                </a:solidFill>
              </a:rPr>
              <a:t>JOSEPH VINCENT!</a:t>
            </a:r>
            <a:r>
              <a:rPr lang="en"/>
              <a:t> WAITING FOR </a:t>
            </a:r>
            <a:r>
              <a:rPr lang="en">
                <a:solidFill>
                  <a:srgbClr val="FF0000"/>
                </a:solidFill>
              </a:rPr>
              <a:t>DEVIANT VOICES</a:t>
            </a:r>
            <a:r>
              <a:rPr lang="en"/>
              <a:t> TO REPLY</a:t>
            </a:r>
          </a:p>
          <a:p>
            <a:pPr rtl="0" lvl="0" indent="-419100" marL="457200">
              <a:buClr>
                <a:schemeClr val="dk1"/>
              </a:buClr>
              <a:buSzPct val="166666"/>
              <a:buFont typeface="Arial"/>
              <a:buChar char="•"/>
            </a:pPr>
            <a:r>
              <a:rPr lang="en"/>
              <a:t>Random Voices canceled on us, so we will find another A’cappella group to replace them. </a:t>
            </a:r>
          </a:p>
          <a:p>
            <a:r>
              <a:t/>
            </a:r>
          </a:p>
        </p:txBody>
      </p:sp>
      <p:sp>
        <p:nvSpPr>
          <p:cNvPr id="233" name="Shape 233"/>
          <p:cNvSpPr txBox="1"/>
          <p:nvPr/>
        </p:nvSpPr>
        <p:spPr>
          <a:xfrm>
            <a:off y="1155425" x="7516475"/>
            <a:ext cy="1762200" cx="1478399"/>
          </a:xfrm>
          <a:prstGeom prst="rect">
            <a:avLst/>
          </a:prstGeom>
        </p:spPr>
        <p:txBody>
          <a:bodyPr bIns="91425" rIns="91425" lIns="91425" tIns="91425" anchor="t" anchorCtr="0">
            <a:noAutofit/>
          </a:bodyPr>
          <a:lstStyle/>
          <a:p>
            <a:pPr>
              <a:buNone/>
            </a:pPr>
            <a:r>
              <a:rPr lang="en"/>
              <a:t>There will be a </a:t>
            </a:r>
            <a:r>
              <a:rPr b="1" lang="en">
                <a:solidFill>
                  <a:srgbClr val="FF0000"/>
                </a:solidFill>
              </a:rPr>
              <a:t>MEET AND GREET</a:t>
            </a:r>
            <a:r>
              <a:rPr lang="en"/>
              <a:t> with Joseph VINCENT after the CONCERT~ :D</a:t>
            </a:r>
          </a:p>
        </p:txBody>
      </p:sp>
      <p:pic>
        <p:nvPicPr>
          <p:cNvPr id="234" name="Shape 234"/>
          <p:cNvPicPr preferRelativeResize="0"/>
          <p:nvPr/>
        </p:nvPicPr>
        <p:blipFill>
          <a:blip r:embed="rId3"/>
          <a:stretch>
            <a:fillRect/>
          </a:stretch>
        </p:blipFill>
        <p:spPr>
          <a:xfrm>
            <a:off y="1155462" x="5182662"/>
            <a:ext cy="1762125" cx="2257425"/>
          </a:xfrm>
          <a:prstGeom prst="rect">
            <a:avLst/>
          </a:prstGeom>
          <a:noFill/>
          <a:ln>
            <a:noFill/>
          </a:ln>
        </p:spPr>
      </p:pic>
      <p:pic>
        <p:nvPicPr>
          <p:cNvPr id="235" name="Shape 235"/>
          <p:cNvPicPr preferRelativeResize="0"/>
          <p:nvPr/>
        </p:nvPicPr>
        <p:blipFill>
          <a:blip r:embed="rId4"/>
          <a:stretch>
            <a:fillRect/>
          </a:stretch>
        </p:blipFill>
        <p:spPr>
          <a:xfrm>
            <a:off y="2917625" x="5669425"/>
            <a:ext cy="2152650" cx="238125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39" name="Shape 239"/>
        <p:cNvGrpSpPr/>
        <p:nvPr/>
      </p:nvGrpSpPr>
      <p:grpSpPr>
        <a:xfrm>
          <a:off y="0" x="0"/>
          <a:ext cy="0" cx="0"/>
          <a:chOff y="0" x="0"/>
          <a:chExt cy="0" cx="0"/>
        </a:xfrm>
      </p:grpSpPr>
      <p:sp>
        <p:nvSpPr>
          <p:cNvPr id="240" name="Shape 240"/>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Benefit Concert Update</a:t>
            </a:r>
          </a:p>
        </p:txBody>
      </p:sp>
      <p:sp>
        <p:nvSpPr>
          <p:cNvPr id="241" name="Shape 241"/>
          <p:cNvSpPr txBox="1"/>
          <p:nvPr>
            <p:ph idx="1" type="body"/>
          </p:nvPr>
        </p:nvSpPr>
        <p:spPr>
          <a:xfrm>
            <a:off y="1212575" x="2957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Poster super tentative! </a:t>
            </a:r>
          </a:p>
          <a:p>
            <a:pPr rtl="0" lvl="0" indent="-419100" marL="457200">
              <a:buClr>
                <a:schemeClr val="dk1"/>
              </a:buClr>
              <a:buSzPct val="166666"/>
              <a:buFont typeface="Arial"/>
              <a:buChar char="•"/>
            </a:pPr>
            <a:r>
              <a:rPr lang="en"/>
              <a:t>A little behind schedule… but we will keep you all posted!</a:t>
            </a:r>
          </a:p>
          <a:p>
            <a:pPr rtl="0" lvl="0" indent="-419100" marL="457200">
              <a:buClr>
                <a:schemeClr val="dk1"/>
              </a:buClr>
              <a:buSzPct val="166666"/>
              <a:buFont typeface="Arial"/>
              <a:buChar char="•"/>
            </a:pPr>
            <a:r>
              <a:rPr lang="en"/>
              <a:t>Flyering should start next week. </a:t>
            </a:r>
          </a:p>
          <a:p>
            <a:pPr rtl="0" lvl="0" indent="-419100" marL="457200">
              <a:buClr>
                <a:schemeClr val="dk1"/>
              </a:buClr>
              <a:buSzPct val="166666"/>
              <a:buFont typeface="Arial"/>
              <a:buChar char="•"/>
            </a:pPr>
            <a:r>
              <a:rPr lang="en"/>
              <a:t>Tell your IC friends to come! </a:t>
            </a:r>
          </a:p>
          <a:p>
            <a:pPr lvl="0" indent="-419100" marL="457200">
              <a:buClr>
                <a:schemeClr val="dk1"/>
              </a:buClr>
              <a:buSzPct val="166666"/>
              <a:buFont typeface="Arial"/>
              <a:buChar char="•"/>
            </a:pPr>
            <a:r>
              <a:rPr lang="en"/>
              <a:t>Friendship Bracelets! Ask Jade for supplies!</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45" name="Shape 245"/>
        <p:cNvGrpSpPr/>
        <p:nvPr/>
      </p:nvGrpSpPr>
      <p:grpSpPr>
        <a:xfrm>
          <a:off y="0" x="0"/>
          <a:ext cy="0" cx="0"/>
          <a:chOff y="0" x="0"/>
          <a:chExt cy="0" cx="0"/>
        </a:xfrm>
      </p:grpSpPr>
      <p:sp>
        <p:nvSpPr>
          <p:cNvPr id="246" name="Shape 246"/>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Relay For Life...</a:t>
            </a:r>
          </a:p>
        </p:txBody>
      </p:sp>
      <p:sp>
        <p:nvSpPr>
          <p:cNvPr id="247" name="Shape 247"/>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The good</a:t>
            </a:r>
          </a:p>
          <a:p>
            <a:pPr rtl="0" lvl="0" indent="-419100" marL="457200">
              <a:buClr>
                <a:schemeClr val="dk1"/>
              </a:buClr>
              <a:buSzPct val="166666"/>
              <a:buFont typeface="Arial"/>
              <a:buChar char="•"/>
            </a:pPr>
            <a:r>
              <a:rPr lang="en"/>
              <a:t>The bad</a:t>
            </a:r>
          </a:p>
          <a:p>
            <a:pPr rtl="0" lvl="0" indent="-419100" marL="457200">
              <a:buClr>
                <a:schemeClr val="dk1"/>
              </a:buClr>
              <a:buSzPct val="166666"/>
              <a:buFont typeface="Arial"/>
              <a:buChar char="•"/>
            </a:pPr>
            <a:r>
              <a:rPr lang="en"/>
              <a:t>Suggestions</a:t>
            </a:r>
          </a:p>
        </p:txBody>
      </p:sp>
      <p:pic>
        <p:nvPicPr>
          <p:cNvPr id="248" name="Shape 248"/>
          <p:cNvPicPr preferRelativeResize="0"/>
          <p:nvPr/>
        </p:nvPicPr>
        <p:blipFill>
          <a:blip r:embed="rId3"/>
          <a:stretch>
            <a:fillRect/>
          </a:stretch>
        </p:blipFill>
        <p:spPr>
          <a:xfrm>
            <a:off y="2596600" x="4249000"/>
            <a:ext cy="2482699" cx="4965399"/>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52" name="Shape 252"/>
        <p:cNvGrpSpPr/>
        <p:nvPr/>
      </p:nvGrpSpPr>
      <p:grpSpPr>
        <a:xfrm>
          <a:off y="0" x="0"/>
          <a:ext cy="0" cx="0"/>
          <a:chOff y="0" x="0"/>
          <a:chExt cy="0" cx="0"/>
        </a:xfrm>
      </p:grpSpPr>
      <p:sp>
        <p:nvSpPr>
          <p:cNvPr id="253" name="Shape 253"/>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Other Updates</a:t>
            </a:r>
          </a:p>
        </p:txBody>
      </p:sp>
      <p:sp>
        <p:nvSpPr>
          <p:cNvPr id="254" name="Shape 25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81000" marL="457200">
              <a:buClr>
                <a:schemeClr val="dk1"/>
              </a:buClr>
              <a:buSzPct val="166666"/>
              <a:buFont typeface="Arial"/>
              <a:buChar char="•"/>
            </a:pPr>
            <a:r>
              <a:rPr sz="2400" lang="en"/>
              <a:t>CHECK THE CALENDAR FOR EVENTS!</a:t>
            </a:r>
          </a:p>
          <a:p>
            <a:pPr rtl="0" lvl="0" indent="-381000" marL="457200">
              <a:buClr>
                <a:schemeClr val="dk1"/>
              </a:buClr>
              <a:buSzPct val="166666"/>
              <a:buFont typeface="Arial"/>
              <a:buChar char="•"/>
            </a:pPr>
            <a:r>
              <a:rPr sz="2400" lang="en"/>
              <a:t>WOMP…</a:t>
            </a:r>
          </a:p>
          <a:p>
            <a:pPr rtl="0" lvl="0" indent="-381000" marL="457200">
              <a:buClr>
                <a:schemeClr val="dk1"/>
              </a:buClr>
              <a:buSzPct val="166666"/>
              <a:buFont typeface="Arial"/>
              <a:buChar char="•"/>
            </a:pPr>
            <a:r>
              <a:rPr sz="2400" lang="en"/>
              <a:t>COLOR RUN! REGISTRATION INSTRUCTIONS POSTED!</a:t>
            </a:r>
          </a:p>
          <a:p>
            <a:pPr rtl="0" lvl="0" indent="-381000" marL="457200">
              <a:buClr>
                <a:schemeClr val="dk1"/>
              </a:buClr>
              <a:buSzPct val="166666"/>
              <a:buFont typeface="Arial"/>
              <a:buChar char="•"/>
            </a:pPr>
            <a:r>
              <a:rPr sz="2400" lang="en"/>
              <a:t>Friendship Bracelets! </a:t>
            </a:r>
          </a:p>
          <a:p>
            <a:pPr rtl="0" lvl="0" indent="457200">
              <a:buNone/>
            </a:pPr>
            <a:r>
              <a:rPr sz="2400" lang="en"/>
              <a:t>Ask Jade for supplies!</a:t>
            </a:r>
          </a:p>
          <a:p>
            <a:pPr lvl="0" indent="-381000" marL="457200">
              <a:buClr>
                <a:schemeClr val="dk1"/>
              </a:buClr>
              <a:buSzPct val="166666"/>
              <a:buFont typeface="Arial"/>
              <a:buChar char="•"/>
            </a:pPr>
            <a:r>
              <a:rPr sz="2400" lang="en"/>
              <a:t>Services this weekend!</a:t>
            </a:r>
            <a:br>
              <a:rPr sz="2400" lang="en"/>
            </a:br>
            <a:r>
              <a:rPr sz="2400" lang="en"/>
              <a:t>You’re set and registered! </a:t>
            </a:r>
            <a:br>
              <a:rPr sz="2400" lang="en"/>
            </a:br>
            <a:r>
              <a:rPr sz="2400" lang="en"/>
              <a:t>(no flakes)</a:t>
            </a:r>
          </a:p>
        </p:txBody>
      </p:sp>
      <p:pic>
        <p:nvPicPr>
          <p:cNvPr id="255" name="Shape 255"/>
          <p:cNvPicPr preferRelativeResize="0"/>
          <p:nvPr/>
        </p:nvPicPr>
        <p:blipFill>
          <a:blip r:embed="rId3"/>
          <a:stretch>
            <a:fillRect/>
          </a:stretch>
        </p:blipFill>
        <p:spPr>
          <a:xfrm>
            <a:off y="2994175" x="5648750"/>
            <a:ext cy="2049924" cx="3416550"/>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59" name="Shape 259"/>
        <p:cNvGrpSpPr/>
        <p:nvPr/>
      </p:nvGrpSpPr>
      <p:grpSpPr>
        <a:xfrm>
          <a:off y="0" x="0"/>
          <a:ext cy="0" cx="0"/>
          <a:chOff y="0" x="0"/>
          <a:chExt cy="0" cx="0"/>
        </a:xfrm>
      </p:grpSpPr>
      <p:sp>
        <p:nvSpPr>
          <p:cNvPr id="260" name="Shape 260"/>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Tracking</a:t>
            </a:r>
          </a:p>
        </p:txBody>
      </p:sp>
      <p:sp>
        <p:nvSpPr>
          <p:cNvPr id="261" name="Shape 261"/>
          <p:cNvSpPr txBox="1"/>
          <p:nvPr>
            <p:ph idx="1" type="body"/>
          </p:nvPr>
        </p:nvSpPr>
        <p:spPr>
          <a:xfrm>
            <a:off y="1200150" x="457200"/>
            <a:ext cy="3740100" cx="4102799"/>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TRACKING IS UPDATED AS OF 4/27!</a:t>
            </a:r>
          </a:p>
          <a:p>
            <a:r>
              <a:t/>
            </a:r>
          </a:p>
          <a:p>
            <a:r>
              <a:t/>
            </a:r>
          </a:p>
        </p:txBody>
      </p:sp>
      <p:pic>
        <p:nvPicPr>
          <p:cNvPr id="262" name="Shape 262"/>
          <p:cNvPicPr preferRelativeResize="0"/>
          <p:nvPr/>
        </p:nvPicPr>
        <p:blipFill>
          <a:blip r:embed="rId3"/>
          <a:stretch>
            <a:fillRect/>
          </a:stretch>
        </p:blipFill>
        <p:spPr>
          <a:xfrm>
            <a:off y="3173975" x="1639150"/>
            <a:ext cy="1343025" cx="2381250"/>
          </a:xfrm>
          <a:prstGeom prst="rect">
            <a:avLst/>
          </a:prstGeom>
        </p:spPr>
      </p:pic>
      <p:pic>
        <p:nvPicPr>
          <p:cNvPr id="263" name="Shape 263"/>
          <p:cNvPicPr preferRelativeResize="0"/>
          <p:nvPr/>
        </p:nvPicPr>
        <p:blipFill>
          <a:blip r:embed="rId4"/>
          <a:stretch>
            <a:fillRect/>
          </a:stretch>
        </p:blipFill>
        <p:spPr>
          <a:xfrm>
            <a:off y="1346797" x="5669022"/>
            <a:ext cy="3446800" cx="1900874"/>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y="0" x="0"/>
          <a:ext cy="0" cx="0"/>
          <a:chOff y="0" x="0"/>
          <a:chExt cy="0" cx="0"/>
        </a:xfrm>
      </p:grpSpPr>
      <p:sp>
        <p:nvSpPr>
          <p:cNvPr id="71" name="Shape 71"/>
          <p:cNvSpPr txBox="1"/>
          <p:nvPr>
            <p:ph type="ctrTitle"/>
          </p:nvPr>
        </p:nvSpPr>
        <p:spPr>
          <a:xfrm>
            <a:off y="15182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President</a:t>
            </a:r>
          </a:p>
        </p:txBody>
      </p:sp>
      <p:sp>
        <p:nvSpPr>
          <p:cNvPr id="72" name="Shape 72"/>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Jessica Suhardjo</a:t>
            </a:r>
          </a:p>
          <a:p>
            <a:pPr rtl="0" lvl="0">
              <a:buClr>
                <a:srgbClr val="000000"/>
              </a:buClr>
              <a:buSzPct val="45833"/>
              <a:buFont typeface="Arial"/>
              <a:buNone/>
            </a:pPr>
            <a:r>
              <a:rPr lang="en">
                <a:latin typeface="Ubuntu"/>
                <a:ea typeface="Ubuntu"/>
                <a:cs typeface="Ubuntu"/>
                <a:sym typeface="Ubuntu"/>
              </a:rPr>
              <a:t>president@apo-x.org</a:t>
            </a:r>
          </a:p>
          <a:p>
            <a:r>
              <a:t/>
            </a:r>
          </a:p>
          <a:p>
            <a:pPr rtl="0" lvl="0">
              <a:buNone/>
            </a:pPr>
            <a:r>
              <a:rPr lang="en" i="0">
                <a:latin typeface="Ubuntu"/>
                <a:ea typeface="Ubuntu"/>
                <a:cs typeface="Ubuntu"/>
                <a:sym typeface="Ubuntu"/>
              </a:rPr>
              <a:t>Executive Committee</a:t>
            </a:r>
          </a:p>
          <a:p>
            <a:pPr rtl="0" lvl="0">
              <a:buNone/>
            </a:pPr>
            <a:r>
              <a:rPr lang="en">
                <a:latin typeface="Ubuntu"/>
                <a:ea typeface="Ubuntu"/>
                <a:cs typeface="Ubuntu"/>
                <a:sym typeface="Ubuntu"/>
              </a:rPr>
              <a:t>excomm@apo-x.org</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67" name="Shape 267"/>
        <p:cNvGrpSpPr/>
        <p:nvPr/>
      </p:nvGrpSpPr>
      <p:grpSpPr>
        <a:xfrm>
          <a:off y="0" x="0"/>
          <a:ext cy="0" cx="0"/>
          <a:chOff y="0" x="0"/>
          <a:chExt cy="0" cx="0"/>
        </a:xfrm>
      </p:grpSpPr>
      <p:sp>
        <p:nvSpPr>
          <p:cNvPr id="268" name="Shape 26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Lots of 0 Hours</a:t>
            </a:r>
          </a:p>
        </p:txBody>
      </p:sp>
      <p:sp>
        <p:nvSpPr>
          <p:cNvPr id="269" name="Shape 269"/>
          <p:cNvSpPr txBox="1"/>
          <p:nvPr>
            <p:ph idx="1" type="body"/>
          </p:nvPr>
        </p:nvSpPr>
        <p:spPr>
          <a:xfrm>
            <a:off y="1200150" x="457200"/>
            <a:ext cy="3740100" cx="8229600"/>
          </a:xfrm>
          <a:prstGeom prst="rect">
            <a:avLst/>
          </a:prstGeom>
        </p:spPr>
        <p:txBody>
          <a:bodyPr bIns="91425" rIns="91425" lIns="91425" tIns="91425" anchor="t" anchorCtr="0">
            <a:noAutofit/>
          </a:bodyPr>
          <a:lstStyle/>
          <a:p>
            <a:pPr rtl="0" lvl="0">
              <a:buNone/>
            </a:pPr>
            <a:r>
              <a:rPr sz="2400" lang="en"/>
              <a:t>For those of you with &lt;5 hours… Jade and I are here to help, especially probationaries! We will contact all probationary actives with less than 5 hours soon via e-mail to discuss how we can help you finish service!</a:t>
            </a:r>
          </a:p>
          <a:p>
            <a:r>
              <a:t/>
            </a:r>
          </a:p>
          <a:p>
            <a:r>
              <a:t/>
            </a:r>
          </a:p>
        </p:txBody>
      </p:sp>
      <p:pic>
        <p:nvPicPr>
          <p:cNvPr id="270" name="Shape 270"/>
          <p:cNvPicPr preferRelativeResize="0"/>
          <p:nvPr/>
        </p:nvPicPr>
        <p:blipFill>
          <a:blip r:embed="rId3"/>
          <a:stretch>
            <a:fillRect/>
          </a:stretch>
        </p:blipFill>
        <p:spPr>
          <a:xfrm>
            <a:off y="3024925" x="1908125"/>
            <a:ext cy="1915325" cx="4750025"/>
          </a:xfrm>
          <a:prstGeom prst="rect">
            <a:avLst/>
          </a:prstGeom>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74" name="Shape 274"/>
        <p:cNvGrpSpPr/>
        <p:nvPr/>
      </p:nvGrpSpPr>
      <p:grpSpPr>
        <a:xfrm>
          <a:off y="0" x="0"/>
          <a:ext cy="0" cx="0"/>
          <a:chOff y="0" x="0"/>
          <a:chExt cy="0" cx="0"/>
        </a:xfrm>
      </p:grpSpPr>
      <p:sp>
        <p:nvSpPr>
          <p:cNvPr id="275" name="Shape 275"/>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sz="3600" lang="en"/>
              <a:t>WE PROMISE WE’RE FRIENDLY</a:t>
            </a:r>
          </a:p>
        </p:txBody>
      </p:sp>
      <p:pic>
        <p:nvPicPr>
          <p:cNvPr id="276" name="Shape 276"/>
          <p:cNvPicPr preferRelativeResize="0"/>
          <p:nvPr/>
        </p:nvPicPr>
        <p:blipFill>
          <a:blip r:embed="rId3"/>
          <a:stretch>
            <a:fillRect/>
          </a:stretch>
        </p:blipFill>
        <p:spPr>
          <a:xfrm>
            <a:off y="1200150" x="457200"/>
            <a:ext cy="3657176" cx="2060374"/>
          </a:xfrm>
          <a:prstGeom prst="rect">
            <a:avLst/>
          </a:prstGeom>
          <a:noFill/>
          <a:ln>
            <a:noFill/>
          </a:ln>
        </p:spPr>
      </p:pic>
      <p:pic>
        <p:nvPicPr>
          <p:cNvPr id="277" name="Shape 277"/>
          <p:cNvPicPr preferRelativeResize="0"/>
          <p:nvPr/>
        </p:nvPicPr>
        <p:blipFill>
          <a:blip r:embed="rId4"/>
          <a:stretch>
            <a:fillRect/>
          </a:stretch>
        </p:blipFill>
        <p:spPr>
          <a:xfrm>
            <a:off y="1545062" x="4603624"/>
            <a:ext cy="3133599" cx="4178148"/>
          </a:xfrm>
          <a:prstGeom prst="rect">
            <a:avLst/>
          </a:prstGeom>
          <a:noFill/>
          <a:ln>
            <a:noFill/>
          </a:ln>
        </p:spPr>
      </p:pic>
      <p:sp>
        <p:nvSpPr>
          <p:cNvPr id="278" name="Shape 278"/>
          <p:cNvSpPr txBox="1"/>
          <p:nvPr/>
        </p:nvSpPr>
        <p:spPr>
          <a:xfrm>
            <a:off y="1815825" x="2628350"/>
            <a:ext cy="3467399" cx="1864500"/>
          </a:xfrm>
          <a:prstGeom prst="rect">
            <a:avLst/>
          </a:prstGeom>
        </p:spPr>
        <p:txBody>
          <a:bodyPr bIns="91425" rIns="91425" lIns="91425" tIns="91425" anchor="t" anchorCtr="0">
            <a:noAutofit/>
          </a:bodyPr>
          <a:lstStyle/>
          <a:p>
            <a:pPr>
              <a:buNone/>
            </a:pPr>
            <a:r>
              <a:rPr sz="2400" lang="en">
                <a:latin typeface="Georgia"/>
                <a:ea typeface="Georgia"/>
                <a:cs typeface="Georgia"/>
                <a:sym typeface="Georgia"/>
              </a:rPr>
              <a:t>We don’t always have resting bitch face... just 99%  of the time.</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82" name="Shape 282"/>
        <p:cNvGrpSpPr/>
        <p:nvPr/>
      </p:nvGrpSpPr>
      <p:grpSpPr>
        <a:xfrm>
          <a:off y="0" x="0"/>
          <a:ext cy="0" cx="0"/>
          <a:chOff y="0" x="0"/>
          <a:chExt cy="0" cx="0"/>
        </a:xfrm>
      </p:grpSpPr>
      <p:sp>
        <p:nvSpPr>
          <p:cNvPr id="283" name="Shape 283"/>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SBotW!</a:t>
            </a:r>
          </a:p>
        </p:txBody>
      </p:sp>
      <p:sp>
        <p:nvSpPr>
          <p:cNvPr id="284" name="Shape 284"/>
          <p:cNvSpPr txBox="1"/>
          <p:nvPr>
            <p:ph idx="1" type="body"/>
          </p:nvPr>
        </p:nvSpPr>
        <p:spPr>
          <a:xfrm>
            <a:off y="1200150" x="457200"/>
            <a:ext cy="3725699" cx="8229600"/>
          </a:xfrm>
          <a:prstGeom prst="rect">
            <a:avLst/>
          </a:prstGeom>
        </p:spPr>
        <p:txBody>
          <a:bodyPr bIns="91425" rIns="91425" lIns="91425" tIns="91425" anchor="t" anchorCtr="0">
            <a:noAutofit/>
          </a:bodyPr>
          <a:lstStyle/>
          <a:p>
            <a:pPr>
              <a:buNone/>
            </a:pPr>
            <a:r>
              <a:rPr lang="en"/>
              <a:t>And this week’s SBotW is...</a:t>
            </a:r>
          </a:p>
        </p:txBody>
      </p:sp>
      <p:pic>
        <p:nvPicPr>
          <p:cNvPr id="285" name="Shape 285"/>
          <p:cNvPicPr preferRelativeResize="0"/>
          <p:nvPr/>
        </p:nvPicPr>
        <p:blipFill>
          <a:blip r:embed="rId3"/>
          <a:stretch>
            <a:fillRect/>
          </a:stretch>
        </p:blipFill>
        <p:spPr>
          <a:xfrm>
            <a:off y="2068025" x="2197000"/>
            <a:ext cy="2633575" cx="4750000"/>
          </a:xfrm>
          <a:prstGeom prst="rect">
            <a:avLst/>
          </a:prstGeom>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89" name="Shape 289"/>
        <p:cNvGrpSpPr/>
        <p:nvPr/>
      </p:nvGrpSpPr>
      <p:grpSpPr>
        <a:xfrm>
          <a:off y="0" x="0"/>
          <a:ext cy="0" cx="0"/>
          <a:chOff y="0" x="0"/>
          <a:chExt cy="0" cx="0"/>
        </a:xfrm>
      </p:grpSpPr>
      <p:sp>
        <p:nvSpPr>
          <p:cNvPr id="290" name="Shape 290"/>
          <p:cNvSpPr txBox="1"/>
          <p:nvPr>
            <p:ph type="title"/>
          </p:nvPr>
        </p:nvSpPr>
        <p:spPr>
          <a:xfrm>
            <a:off y="205978" x="457200"/>
            <a:ext cy="857400" cx="8229600"/>
          </a:xfrm>
          <a:prstGeom prst="rect">
            <a:avLst/>
          </a:prstGeom>
        </p:spPr>
        <p:txBody>
          <a:bodyPr bIns="91425" rIns="91425" lIns="91425" tIns="91425" anchor="ctr" anchorCtr="0">
            <a:noAutofit/>
          </a:bodyPr>
          <a:lstStyle/>
          <a:p/>
        </p:txBody>
      </p:sp>
      <p:sp>
        <p:nvSpPr>
          <p:cNvPr id="291" name="Shape 29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								JONATHAN</a:t>
            </a:r>
          </a:p>
          <a:p>
            <a:pPr rtl="0" lvl="0">
              <a:buNone/>
            </a:pPr>
            <a:r>
              <a:rPr lang="en"/>
              <a:t>										LIU!</a:t>
            </a:r>
          </a:p>
          <a:p>
            <a:pPr rtl="0" lvl="0">
              <a:buNone/>
            </a:pPr>
            <a:r>
              <a:rPr lang="en"/>
              <a:t>									</a:t>
            </a:r>
          </a:p>
          <a:p>
            <a:r>
              <a:t/>
            </a:r>
          </a:p>
          <a:p>
            <a:r>
              <a:t/>
            </a:r>
          </a:p>
          <a:p>
            <a:pPr>
              <a:buNone/>
            </a:pPr>
            <a:r>
              <a:rPr lang="en"/>
              <a:t>ANGIE HE!</a:t>
            </a:r>
          </a:p>
        </p:txBody>
      </p:sp>
      <p:pic>
        <p:nvPicPr>
          <p:cNvPr id="292" name="Shape 292"/>
          <p:cNvPicPr preferRelativeResize="0"/>
          <p:nvPr/>
        </p:nvPicPr>
        <p:blipFill>
          <a:blip r:embed="rId3"/>
          <a:stretch>
            <a:fillRect/>
          </a:stretch>
        </p:blipFill>
        <p:spPr>
          <a:xfrm>
            <a:off y="1200150" x="457200"/>
            <a:ext cy="2773449" cx="2773449"/>
          </a:xfrm>
          <a:prstGeom prst="rect">
            <a:avLst/>
          </a:prstGeom>
        </p:spPr>
      </p:pic>
      <p:pic>
        <p:nvPicPr>
          <p:cNvPr id="293" name="Shape 293"/>
          <p:cNvPicPr preferRelativeResize="0"/>
          <p:nvPr/>
        </p:nvPicPr>
        <p:blipFill>
          <a:blip r:embed="rId4"/>
          <a:stretch>
            <a:fillRect/>
          </a:stretch>
        </p:blipFill>
        <p:spPr>
          <a:xfrm>
            <a:off y="1378300" x="6440525"/>
            <a:ext cy="3369400" cx="2246275"/>
          </a:xfrm>
          <a:prstGeom prst="rect">
            <a:avLst/>
          </a:prstGeom>
        </p:spPr>
      </p:pic>
      <p:pic>
        <p:nvPicPr>
          <p:cNvPr id="294" name="Shape 294"/>
          <p:cNvPicPr preferRelativeResize="0"/>
          <p:nvPr/>
        </p:nvPicPr>
        <p:blipFill>
          <a:blip r:embed="rId5"/>
          <a:stretch>
            <a:fillRect/>
          </a:stretch>
        </p:blipFill>
        <p:spPr>
          <a:xfrm>
            <a:off y="3318950" x="3668775"/>
            <a:ext cy="1428750" cx="2333625"/>
          </a:xfrm>
          <a:prstGeom prst="rect">
            <a:avLst/>
          </a:prstGeom>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98" name="Shape 298"/>
        <p:cNvGrpSpPr/>
        <p:nvPr/>
      </p:nvGrpSpPr>
      <p:grpSpPr>
        <a:xfrm>
          <a:off y="0" x="0"/>
          <a:ext cy="0" cx="0"/>
          <a:chOff y="0" x="0"/>
          <a:chExt cy="0" cx="0"/>
        </a:xfrm>
      </p:grpSpPr>
      <p:sp>
        <p:nvSpPr>
          <p:cNvPr id="299" name="Shape 299"/>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ONE MORE MONTH :)</a:t>
            </a:r>
          </a:p>
        </p:txBody>
      </p:sp>
      <p:sp>
        <p:nvSpPr>
          <p:cNvPr id="300" name="Shape 30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PLEDGE REQUIREMENTS DUE 5/14</a:t>
            </a:r>
          </a:p>
          <a:p>
            <a:pPr rtl="0" lvl="0" indent="-419100" marL="457200">
              <a:buClr>
                <a:schemeClr val="dk1"/>
              </a:buClr>
              <a:buSzPct val="166666"/>
              <a:buFont typeface="Arial"/>
              <a:buChar char="•"/>
            </a:pPr>
            <a:r>
              <a:rPr lang="en"/>
              <a:t>ACTIVE REQUIREMENTS DUE 5/28</a:t>
            </a:r>
          </a:p>
          <a:p>
            <a:pPr rtl="0" lvl="0" indent="-419100" marL="457200">
              <a:buClr>
                <a:schemeClr val="dk1"/>
              </a:buClr>
              <a:buSzPct val="166666"/>
              <a:buFont typeface="Arial"/>
              <a:buChar char="•"/>
            </a:pPr>
            <a:r>
              <a:rPr lang="en"/>
              <a:t>FINISH STRONG GUISE</a:t>
            </a:r>
          </a:p>
          <a:p>
            <a:pPr lvl="0" indent="-419100" marL="457200">
              <a:buClr>
                <a:schemeClr val="dk1"/>
              </a:buClr>
              <a:buSzPct val="166666"/>
              <a:buFont typeface="Arial"/>
              <a:buChar char="•"/>
            </a:pPr>
            <a:r>
              <a:rPr lang="en"/>
              <a:t>As of this moment, NO MORE SERVICE EVENTS WILL BE ADDED TO THE CALENDAR.</a:t>
            </a:r>
          </a:p>
        </p:txBody>
      </p:sp>
      <p:pic>
        <p:nvPicPr>
          <p:cNvPr id="301" name="Shape 301"/>
          <p:cNvPicPr preferRelativeResize="0"/>
          <p:nvPr/>
        </p:nvPicPr>
        <p:blipFill>
          <a:blip r:embed="rId3"/>
          <a:stretch>
            <a:fillRect/>
          </a:stretch>
        </p:blipFill>
        <p:spPr>
          <a:xfrm>
            <a:off y="3630375" x="4024125"/>
            <a:ext cy="1409049" cx="2881424"/>
          </a:xfrm>
          <a:prstGeom prst="rect">
            <a:avLst/>
          </a:prstGeom>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A79A8"/>
        </a:solidFill>
      </p:bgPr>
    </p:bg>
    <p:spTree>
      <p:nvGrpSpPr>
        <p:cNvPr id="305" name="Shape 305"/>
        <p:cNvGrpSpPr/>
        <p:nvPr/>
      </p:nvGrpSpPr>
      <p:grpSpPr>
        <a:xfrm>
          <a:off y="0" x="0"/>
          <a:ext cy="0" cx="0"/>
          <a:chOff y="0" x="0"/>
          <a:chExt cy="0" cx="0"/>
        </a:xfrm>
      </p:grpSpPr>
      <p:sp>
        <p:nvSpPr>
          <p:cNvPr id="306" name="Shape 306"/>
          <p:cNvSpPr txBox="1"/>
          <p:nvPr>
            <p:ph type="ctrTitle"/>
          </p:nvPr>
        </p:nvSpPr>
        <p:spPr>
          <a:xfrm>
            <a:off y="1694036"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Pledge Parents</a:t>
            </a:r>
          </a:p>
        </p:txBody>
      </p:sp>
      <p:sp>
        <p:nvSpPr>
          <p:cNvPr id="307" name="Shape 307"/>
          <p:cNvSpPr txBox="1"/>
          <p:nvPr>
            <p:ph idx="1" type="subTitle"/>
          </p:nvPr>
        </p:nvSpPr>
        <p:spPr>
          <a:xfrm>
            <a:off y="3051975"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Sean Tran &amp; Annie Tran</a:t>
            </a:r>
          </a:p>
          <a:p>
            <a:pPr rtl="0" lvl="0">
              <a:buNone/>
            </a:pPr>
            <a:r>
              <a:rPr lang="en">
                <a:latin typeface="Ubuntu"/>
                <a:ea typeface="Ubuntu"/>
                <a:cs typeface="Ubuntu"/>
                <a:sym typeface="Ubuntu"/>
              </a:rPr>
              <a:t>pledgeparents@apo-x.org</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A79A8"/>
        </a:solidFill>
      </p:bgPr>
    </p:bg>
    <p:spTree>
      <p:nvGrpSpPr>
        <p:cNvPr id="311" name="Shape 311"/>
        <p:cNvGrpSpPr/>
        <p:nvPr/>
      </p:nvGrpSpPr>
      <p:grpSpPr>
        <a:xfrm>
          <a:off y="0" x="0"/>
          <a:ext cy="0" cx="0"/>
          <a:chOff y="0" x="0"/>
          <a:chExt cy="0" cx="0"/>
        </a:xfrm>
      </p:grpSpPr>
      <p:sp>
        <p:nvSpPr>
          <p:cNvPr id="312" name="Shape 31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Brothers of Chi Chapter</a:t>
            </a:r>
          </a:p>
        </p:txBody>
      </p:sp>
      <p:sp>
        <p:nvSpPr>
          <p:cNvPr id="313" name="Shape 313"/>
          <p:cNvSpPr txBox="1"/>
          <p:nvPr>
            <p:ph idx="1" type="body"/>
          </p:nvPr>
        </p:nvSpPr>
        <p:spPr>
          <a:xfrm>
            <a:off y="1200150" x="457200"/>
            <a:ext cy="3725699" cx="8229600"/>
          </a:xfrm>
          <a:prstGeom prst="rect">
            <a:avLst/>
          </a:prstGeom>
        </p:spPr>
        <p:txBody>
          <a:bodyPr bIns="91425" rIns="91425" lIns="91425" tIns="91425" anchor="t" anchorCtr="0">
            <a:noAutofit/>
          </a:bodyPr>
          <a:lstStyle/>
          <a:p/>
        </p:txBody>
      </p:sp>
      <p:sp>
        <p:nvSpPr>
          <p:cNvPr id="314" name="Shape 314"/>
          <p:cNvSpPr txBox="1"/>
          <p:nvPr/>
        </p:nvSpPr>
        <p:spPr>
          <a:xfrm>
            <a:off y="4193325" x="868937"/>
            <a:ext cy="475199" cx="3100200"/>
          </a:xfrm>
          <a:prstGeom prst="rect">
            <a:avLst/>
          </a:prstGeom>
        </p:spPr>
        <p:txBody>
          <a:bodyPr bIns="91425" rIns="91425" lIns="91425" tIns="91425" anchor="t" anchorCtr="0">
            <a:noAutofit/>
          </a:bodyPr>
          <a:lstStyle/>
          <a:p>
            <a:pPr algn="ctr" rtl="0" lvl="0">
              <a:buNone/>
            </a:pPr>
            <a:r>
              <a:rPr sz="1800" lang="en"/>
              <a:t>“My milkshakes bring all the boys to the yard.”</a:t>
            </a:r>
          </a:p>
          <a:p>
            <a:pPr algn="ctr" rtl="0" lvl="0">
              <a:buNone/>
            </a:pPr>
            <a:r>
              <a:rPr sz="800" lang="en"/>
              <a:t>Submitted by Brian Lee</a:t>
            </a:r>
          </a:p>
        </p:txBody>
      </p:sp>
      <p:sp>
        <p:nvSpPr>
          <p:cNvPr id="315" name="Shape 315"/>
          <p:cNvSpPr txBox="1"/>
          <p:nvPr/>
        </p:nvSpPr>
        <p:spPr>
          <a:xfrm>
            <a:off y="4193325" x="4482962"/>
            <a:ext cy="475199" cx="3884400"/>
          </a:xfrm>
          <a:prstGeom prst="rect">
            <a:avLst/>
          </a:prstGeom>
        </p:spPr>
        <p:txBody>
          <a:bodyPr bIns="91425" rIns="91425" lIns="91425" tIns="91425" anchor="t" anchorCtr="0">
            <a:noAutofit/>
          </a:bodyPr>
          <a:lstStyle/>
          <a:p>
            <a:pPr algn="ctr" rtl="0" lvl="0">
              <a:buNone/>
            </a:pPr>
            <a:r>
              <a:rPr sz="1800" lang="en"/>
              <a:t>“You know what they say about pineapple juice…”</a:t>
            </a:r>
          </a:p>
          <a:p>
            <a:pPr algn="ctr" rtl="0" lvl="0">
              <a:buNone/>
            </a:pPr>
            <a:r>
              <a:rPr sz="800" lang="en"/>
              <a:t>Submitted by Jeremy Gozzip</a:t>
            </a:r>
          </a:p>
        </p:txBody>
      </p:sp>
      <p:pic>
        <p:nvPicPr>
          <p:cNvPr id="316" name="Shape 316"/>
          <p:cNvPicPr preferRelativeResize="0"/>
          <p:nvPr/>
        </p:nvPicPr>
        <p:blipFill>
          <a:blip r:embed="rId3"/>
          <a:stretch>
            <a:fillRect/>
          </a:stretch>
        </p:blipFill>
        <p:spPr>
          <a:xfrm>
            <a:off y="1354175" x="1354349"/>
            <a:ext cy="2839149" cx="2129367"/>
          </a:xfrm>
          <a:prstGeom prst="rect">
            <a:avLst/>
          </a:prstGeom>
          <a:noFill/>
          <a:ln>
            <a:noFill/>
          </a:ln>
        </p:spPr>
      </p:pic>
      <p:pic>
        <p:nvPicPr>
          <p:cNvPr id="317" name="Shape 317"/>
          <p:cNvPicPr preferRelativeResize="0"/>
          <p:nvPr/>
        </p:nvPicPr>
        <p:blipFill>
          <a:blip r:embed="rId4"/>
          <a:stretch>
            <a:fillRect/>
          </a:stretch>
        </p:blipFill>
        <p:spPr>
          <a:xfrm>
            <a:off y="1354199" x="5360475"/>
            <a:ext cy="2839114" cx="2129375"/>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A79A8"/>
        </a:solidFill>
      </p:bgPr>
    </p:bg>
    <p:spTree>
      <p:nvGrpSpPr>
        <p:cNvPr id="321" name="Shape 321"/>
        <p:cNvGrpSpPr/>
        <p:nvPr/>
      </p:nvGrpSpPr>
      <p:grpSpPr>
        <a:xfrm>
          <a:off y="0" x="0"/>
          <a:ext cy="0" cx="0"/>
          <a:chOff y="0" x="0"/>
          <a:chExt cy="0" cx="0"/>
        </a:xfrm>
      </p:grpSpPr>
      <p:sp>
        <p:nvSpPr>
          <p:cNvPr id="322" name="Shape 32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Quizzes/Missions</a:t>
            </a:r>
          </a:p>
        </p:txBody>
      </p:sp>
      <p:sp>
        <p:nvSpPr>
          <p:cNvPr id="323" name="Shape 32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lnSpc>
                <a:spcPct val="115000"/>
              </a:lnSpc>
              <a:spcBef>
                <a:spcPts val="0"/>
              </a:spcBef>
              <a:buNone/>
            </a:pPr>
            <a:r>
              <a:rPr sz="1800" lang="en">
                <a:latin typeface="Arial"/>
                <a:ea typeface="Arial"/>
                <a:cs typeface="Arial"/>
                <a:sym typeface="Arial"/>
              </a:rPr>
              <a:t>1.</a:t>
            </a:r>
            <a:r>
              <a:rPr sz="1800" lang="en">
                <a:solidFill>
                  <a:srgbClr val="262626"/>
                </a:solidFill>
                <a:latin typeface="Arial"/>
                <a:ea typeface="Arial"/>
                <a:cs typeface="Arial"/>
                <a:sym typeface="Arial"/>
              </a:rPr>
              <a:t>Scout oath/law, apo history</a:t>
            </a:r>
          </a:p>
          <a:p>
            <a:pPr rtl="0" lvl="0">
              <a:lnSpc>
                <a:spcPct val="115000"/>
              </a:lnSpc>
              <a:spcBef>
                <a:spcPts val="0"/>
              </a:spcBef>
              <a:buNone/>
            </a:pPr>
            <a:r>
              <a:rPr sz="1800" lang="en">
                <a:solidFill>
                  <a:srgbClr val="262626"/>
                </a:solidFill>
                <a:latin typeface="Arial"/>
                <a:ea typeface="Arial"/>
                <a:cs typeface="Arial"/>
                <a:sym typeface="Arial"/>
              </a:rPr>
              <a:t>2. Airband </a:t>
            </a:r>
          </a:p>
          <a:p>
            <a:r>
              <a:t/>
            </a:r>
          </a:p>
          <a:p>
            <a:r>
              <a:t/>
            </a:r>
          </a:p>
          <a:p>
            <a:r>
              <a:t/>
            </a:r>
          </a:p>
          <a:p>
            <a:r>
              <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A79A8"/>
        </a:solidFill>
      </p:bgPr>
    </p:bg>
    <p:spTree>
      <p:nvGrpSpPr>
        <p:cNvPr id="327" name="Shape 327"/>
        <p:cNvGrpSpPr/>
        <p:nvPr/>
      </p:nvGrpSpPr>
      <p:grpSpPr>
        <a:xfrm>
          <a:off y="0" x="0"/>
          <a:ext cy="0" cx="0"/>
          <a:chOff y="0" x="0"/>
          <a:chExt cy="0" cx="0"/>
        </a:xfrm>
      </p:grpSpPr>
      <p:sp>
        <p:nvSpPr>
          <p:cNvPr id="328" name="Shape 32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INTERVIEW LIST </a:t>
            </a:r>
          </a:p>
        </p:txBody>
      </p:sp>
      <p:sp>
        <p:nvSpPr>
          <p:cNvPr id="329" name="Shape 329"/>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ARE YOU A REQUIRED SIGNATURE?</a:t>
            </a:r>
          </a:p>
          <a:p>
            <a:r>
              <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3" name="Shape 333"/>
        <p:cNvGrpSpPr/>
        <p:nvPr/>
      </p:nvGrpSpPr>
      <p:grpSpPr>
        <a:xfrm>
          <a:off y="0" x="0"/>
          <a:ext cy="0" cx="0"/>
          <a:chOff y="0" x="0"/>
          <a:chExt cy="0" cx="0"/>
        </a:xfrm>
      </p:grpSpPr>
      <p:sp>
        <p:nvSpPr>
          <p:cNvPr id="334" name="Shape 334"/>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Righteous"/>
                <a:ea typeface="Righteous"/>
                <a:cs typeface="Righteous"/>
                <a:sym typeface="Righteous"/>
              </a:rPr>
              <a:t>Finance VPs</a:t>
            </a:r>
          </a:p>
        </p:txBody>
      </p:sp>
      <p:sp>
        <p:nvSpPr>
          <p:cNvPr id="335" name="Shape 335"/>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Emily Neai-Proeung &amp; Jonathan Liu</a:t>
            </a:r>
          </a:p>
          <a:p>
            <a:pPr rtl="0" lvl="0">
              <a:buNone/>
            </a:pPr>
            <a:r>
              <a:rPr lang="en">
                <a:latin typeface="Ubuntu"/>
                <a:ea typeface="Ubuntu"/>
                <a:cs typeface="Ubuntu"/>
                <a:sym typeface="Ubuntu"/>
              </a:rPr>
              <a:t>finance@apo-x.org</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y="0" x="0"/>
          <a:ext cy="0" cx="0"/>
          <a:chOff y="0" x="0"/>
          <a:chExt cy="0" cx="0"/>
        </a:xfrm>
      </p:grpSpPr>
      <p:sp>
        <p:nvSpPr>
          <p:cNvPr id="77" name="Shape 77"/>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Constitution</a:t>
            </a:r>
          </a:p>
        </p:txBody>
      </p:sp>
      <p:sp>
        <p:nvSpPr>
          <p:cNvPr id="78" name="Shape 7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u="sng" lang="en">
                <a:solidFill>
                  <a:schemeClr val="hlink"/>
                </a:solidFill>
                <a:hlinkClick r:id="rId3"/>
              </a:rPr>
              <a:t>https://docs.google.com/document/d/1Kkg-fzWyKGyXAazwgyp8VsasWh3LZlSrwXUHOeAt7Ac/edit</a:t>
            </a:r>
          </a:p>
          <a:p>
            <a:r>
              <a:t/>
            </a:r>
          </a:p>
          <a:p>
            <a:r>
              <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y="0" x="0"/>
          <a:ext cy="0" cx="0"/>
          <a:chOff y="0" x="0"/>
          <a:chExt cy="0" cx="0"/>
        </a:xfrm>
      </p:grpSpPr>
      <p:sp>
        <p:nvSpPr>
          <p:cNvPr id="340" name="Shape 34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Righteous"/>
                <a:ea typeface="Righteous"/>
                <a:cs typeface="Righteous"/>
                <a:sym typeface="Righteous"/>
              </a:rPr>
              <a:t>Brothers of Chi Chapter</a:t>
            </a:r>
          </a:p>
        </p:txBody>
      </p:sp>
      <p:sp>
        <p:nvSpPr>
          <p:cNvPr id="341" name="Shape 341"/>
          <p:cNvSpPr txBox="1"/>
          <p:nvPr>
            <p:ph idx="1" type="body"/>
          </p:nvPr>
        </p:nvSpPr>
        <p:spPr>
          <a:xfrm>
            <a:off y="1200150" x="457200"/>
            <a:ext cy="3725699" cx="8229600"/>
          </a:xfrm>
          <a:prstGeom prst="rect">
            <a:avLst/>
          </a:prstGeom>
        </p:spPr>
        <p:txBody>
          <a:bodyPr bIns="91425" rIns="91425" lIns="91425" tIns="91425" anchor="t" anchorCtr="0">
            <a:noAutofit/>
          </a:bodyPr>
          <a:lstStyle/>
          <a:p/>
        </p:txBody>
      </p:sp>
      <p:sp>
        <p:nvSpPr>
          <p:cNvPr id="342" name="Shape 342"/>
          <p:cNvSpPr txBox="1"/>
          <p:nvPr/>
        </p:nvSpPr>
        <p:spPr>
          <a:xfrm>
            <a:off y="4193325" x="868937"/>
            <a:ext cy="475199" cx="3100200"/>
          </a:xfrm>
          <a:prstGeom prst="rect">
            <a:avLst/>
          </a:prstGeom>
        </p:spPr>
        <p:txBody>
          <a:bodyPr bIns="91425" rIns="91425" lIns="91425" tIns="91425" anchor="t" anchorCtr="0">
            <a:noAutofit/>
          </a:bodyPr>
          <a:lstStyle/>
          <a:p>
            <a:pPr algn="ctr" rtl="0" lvl="0">
              <a:buNone/>
            </a:pPr>
            <a:r>
              <a:rPr sz="1800" lang="en"/>
              <a:t>“Ribbit ribbit, motha f*qqa.”</a:t>
            </a:r>
          </a:p>
          <a:p>
            <a:pPr algn="ctr" rtl="0" lvl="0">
              <a:buNone/>
            </a:pPr>
            <a:r>
              <a:rPr sz="800" lang="en"/>
              <a:t>Submitted by William Nguyen</a:t>
            </a:r>
          </a:p>
        </p:txBody>
      </p:sp>
      <p:sp>
        <p:nvSpPr>
          <p:cNvPr id="343" name="Shape 343"/>
          <p:cNvSpPr txBox="1"/>
          <p:nvPr/>
        </p:nvSpPr>
        <p:spPr>
          <a:xfrm>
            <a:off y="4193325" x="4482962"/>
            <a:ext cy="475199" cx="3884400"/>
          </a:xfrm>
          <a:prstGeom prst="rect">
            <a:avLst/>
          </a:prstGeom>
        </p:spPr>
        <p:txBody>
          <a:bodyPr bIns="91425" rIns="91425" lIns="91425" tIns="91425" anchor="t" anchorCtr="0">
            <a:noAutofit/>
          </a:bodyPr>
          <a:lstStyle/>
          <a:p>
            <a:pPr algn="ctr" rtl="0" lvl="0">
              <a:buNone/>
            </a:pPr>
            <a:r>
              <a:rPr sz="1800" lang="en"/>
              <a:t>“I’m so sorry you got Myha.”</a:t>
            </a:r>
          </a:p>
          <a:p>
            <a:pPr algn="ctr" rtl="0" lvl="0">
              <a:buNone/>
            </a:pPr>
            <a:r>
              <a:rPr sz="800" lang="en"/>
              <a:t>Submitted by Tin Tran</a:t>
            </a:r>
          </a:p>
        </p:txBody>
      </p:sp>
      <p:pic>
        <p:nvPicPr>
          <p:cNvPr id="344" name="Shape 344"/>
          <p:cNvPicPr preferRelativeResize="0"/>
          <p:nvPr/>
        </p:nvPicPr>
        <p:blipFill>
          <a:blip r:embed="rId3"/>
          <a:stretch>
            <a:fillRect/>
          </a:stretch>
        </p:blipFill>
        <p:spPr>
          <a:xfrm>
            <a:off y="1294176" x="1296612"/>
            <a:ext cy="2993175" cx="2244875"/>
          </a:xfrm>
          <a:prstGeom prst="rect">
            <a:avLst/>
          </a:prstGeom>
          <a:noFill/>
          <a:ln>
            <a:noFill/>
          </a:ln>
        </p:spPr>
      </p:pic>
      <p:pic>
        <p:nvPicPr>
          <p:cNvPr id="345" name="Shape 345"/>
          <p:cNvPicPr preferRelativeResize="0"/>
          <p:nvPr/>
        </p:nvPicPr>
        <p:blipFill>
          <a:blip r:embed="rId4"/>
          <a:stretch>
            <a:fillRect/>
          </a:stretch>
        </p:blipFill>
        <p:spPr>
          <a:xfrm>
            <a:off y="1325275" x="5326062"/>
            <a:ext cy="2930976" cx="2198237"/>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 name="Shape 349"/>
        <p:cNvGrpSpPr/>
        <p:nvPr/>
      </p:nvGrpSpPr>
      <p:grpSpPr>
        <a:xfrm>
          <a:off y="0" x="0"/>
          <a:ext cy="0" cx="0"/>
          <a:chOff y="0" x="0"/>
          <a:chExt cy="0" cx="0"/>
        </a:xfrm>
      </p:grpSpPr>
      <p:sp>
        <p:nvSpPr>
          <p:cNvPr id="350" name="Shape 350"/>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Pie ExComm</a:t>
            </a:r>
          </a:p>
        </p:txBody>
      </p:sp>
      <p:sp>
        <p:nvSpPr>
          <p:cNvPr id="351" name="Shape 351"/>
          <p:cNvSpPr txBox="1"/>
          <p:nvPr>
            <p:ph idx="1" type="body"/>
          </p:nvPr>
        </p:nvSpPr>
        <p:spPr>
          <a:xfrm>
            <a:off y="1200150" x="457200"/>
            <a:ext cy="3725699" cx="4125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*May or may not* be taking place after meeting!</a:t>
            </a:r>
          </a:p>
          <a:p>
            <a:pPr rtl="0" lvl="0" indent="-419100" marL="457200">
              <a:buClr>
                <a:schemeClr val="dk1"/>
              </a:buClr>
              <a:buSzPct val="166666"/>
              <a:buFont typeface="Arial"/>
              <a:buChar char="•"/>
            </a:pPr>
            <a:r>
              <a:rPr lang="en"/>
              <a:t>Flake ins welcome!</a:t>
            </a:r>
          </a:p>
          <a:p>
            <a:pPr lvl="0" indent="-419100" marL="457200">
              <a:buClr>
                <a:schemeClr val="dk1"/>
              </a:buClr>
              <a:buSzPct val="166666"/>
              <a:buFont typeface="Arial"/>
              <a:buChar char="•"/>
            </a:pPr>
            <a:r>
              <a:rPr lang="en"/>
              <a:t>Great, fun &amp; easy way to fundraise!</a:t>
            </a:r>
          </a:p>
        </p:txBody>
      </p:sp>
      <p:pic>
        <p:nvPicPr>
          <p:cNvPr id="352" name="Shape 352"/>
          <p:cNvPicPr preferRelativeResize="0"/>
          <p:nvPr/>
        </p:nvPicPr>
        <p:blipFill>
          <a:blip r:embed="rId3"/>
          <a:stretch>
            <a:fillRect/>
          </a:stretch>
        </p:blipFill>
        <p:spPr>
          <a:xfrm>
            <a:off y="1422600" x="4984400"/>
            <a:ext cy="3280800" cx="3307249"/>
          </a:xfrm>
          <a:prstGeom prst="rect">
            <a:avLst/>
          </a:prstGeom>
          <a:noFill/>
          <a:ln>
            <a:noFill/>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y="0" x="0"/>
          <a:ext cy="0" cx="0"/>
          <a:chOff y="0" x="0"/>
          <a:chExt cy="0" cx="0"/>
        </a:xfrm>
      </p:grpSpPr>
      <p:sp>
        <p:nvSpPr>
          <p:cNvPr id="357" name="Shape 357"/>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Upcoming fundraisers</a:t>
            </a:r>
          </a:p>
        </p:txBody>
      </p:sp>
      <p:sp>
        <p:nvSpPr>
          <p:cNvPr id="358" name="Shape 358"/>
          <p:cNvSpPr txBox="1"/>
          <p:nvPr>
            <p:ph idx="1" type="body"/>
          </p:nvPr>
        </p:nvSpPr>
        <p:spPr>
          <a:xfrm>
            <a:off y="1219825" x="4561200"/>
            <a:ext cy="3725699" cx="4125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Tuesday: Fruit cup sale at North Campus!</a:t>
            </a:r>
          </a:p>
          <a:p>
            <a:pPr rtl="0" lvl="0" indent="-419100" marL="457200">
              <a:buClr>
                <a:schemeClr val="dk1"/>
              </a:buClr>
              <a:buSzPct val="166666"/>
              <a:buFont typeface="Arial"/>
              <a:buChar char="•"/>
            </a:pPr>
            <a:r>
              <a:rPr lang="en"/>
              <a:t>Thursday: Game Night!</a:t>
            </a:r>
          </a:p>
          <a:p>
            <a:pPr lvl="0" indent="-419100" marL="457200">
              <a:buClr>
                <a:schemeClr val="dk1"/>
              </a:buClr>
              <a:buSzPct val="166666"/>
              <a:buFont typeface="Arial"/>
              <a:buChar char="•"/>
            </a:pPr>
            <a:r>
              <a:rPr lang="en"/>
              <a:t>Friday: TV Taping (“Young &amp; Hungry” at CBS Studios)</a:t>
            </a:r>
          </a:p>
        </p:txBody>
      </p:sp>
      <p:pic>
        <p:nvPicPr>
          <p:cNvPr id="359" name="Shape 359"/>
          <p:cNvPicPr preferRelativeResize="0"/>
          <p:nvPr/>
        </p:nvPicPr>
        <p:blipFill>
          <a:blip r:embed="rId3"/>
          <a:stretch>
            <a:fillRect/>
          </a:stretch>
        </p:blipFill>
        <p:spPr>
          <a:xfrm>
            <a:off y="1902975" x="309750"/>
            <a:ext cy="2532234" cx="4192449"/>
          </a:xfrm>
          <a:prstGeom prst="rect">
            <a:avLst/>
          </a:prstGeom>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3" name="Shape 363"/>
        <p:cNvGrpSpPr/>
        <p:nvPr/>
      </p:nvGrpSpPr>
      <p:grpSpPr>
        <a:xfrm>
          <a:off y="0" x="0"/>
          <a:ext cy="0" cx="0"/>
          <a:chOff y="0" x="0"/>
          <a:chExt cy="0" cx="0"/>
        </a:xfrm>
      </p:grpSpPr>
      <p:sp>
        <p:nvSpPr>
          <p:cNvPr id="364" name="Shape 364"/>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Miscellaneous stuff</a:t>
            </a:r>
          </a:p>
        </p:txBody>
      </p:sp>
      <p:sp>
        <p:nvSpPr>
          <p:cNvPr id="365" name="Shape 365"/>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Let us know if you’re short on fundraising &amp; need help (pledges in particular)!</a:t>
            </a:r>
          </a:p>
          <a:p>
            <a:pPr rtl="0" lvl="0" indent="-419100" marL="457200">
              <a:buClr>
                <a:schemeClr val="dk1"/>
              </a:buClr>
              <a:buSzPct val="166666"/>
              <a:buFont typeface="Arial"/>
              <a:buChar char="•"/>
            </a:pPr>
            <a:r>
              <a:rPr lang="en"/>
              <a:t>Tell us if you want to host your own fundraising events/have suggestions for fundraisers!</a:t>
            </a:r>
          </a:p>
          <a:p>
            <a:pPr lvl="0" indent="-419100" marL="457200">
              <a:buClr>
                <a:schemeClr val="dk1"/>
              </a:buClr>
              <a:buSzPct val="166666"/>
              <a:buFont typeface="Arial"/>
              <a:buChar char="•"/>
            </a:pPr>
            <a:r>
              <a:rPr lang="en"/>
              <a:t>Eval quicker &amp; give us fundraising money quicker for quicker tracking!</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9" name="Shape 369"/>
        <p:cNvGrpSpPr/>
        <p:nvPr/>
      </p:nvGrpSpPr>
      <p:grpSpPr>
        <a:xfrm>
          <a:off y="0" x="0"/>
          <a:ext cy="0" cx="0"/>
          <a:chOff y="0" x="0"/>
          <a:chExt cy="0" cx="0"/>
        </a:xfrm>
      </p:grpSpPr>
      <p:sp>
        <p:nvSpPr>
          <p:cNvPr id="370" name="Shape 370"/>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Fellowship VPs</a:t>
            </a:r>
          </a:p>
        </p:txBody>
      </p:sp>
      <p:sp>
        <p:nvSpPr>
          <p:cNvPr id="371" name="Shape 371"/>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Michael Hung &amp; Dianne Pham</a:t>
            </a:r>
          </a:p>
          <a:p>
            <a:pPr rtl="0" lvl="0">
              <a:buNone/>
            </a:pPr>
            <a:r>
              <a:rPr lang="en">
                <a:latin typeface="Ubuntu"/>
                <a:ea typeface="Ubuntu"/>
                <a:cs typeface="Ubuntu"/>
                <a:sym typeface="Ubuntu"/>
              </a:rPr>
              <a:t>fellowship@apo-x.org</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5" name="Shape 375"/>
        <p:cNvGrpSpPr/>
        <p:nvPr/>
      </p:nvGrpSpPr>
      <p:grpSpPr>
        <a:xfrm>
          <a:off y="0" x="0"/>
          <a:ext cy="0" cx="0"/>
          <a:chOff y="0" x="0"/>
          <a:chExt cy="0" cx="0"/>
        </a:xfrm>
      </p:grpSpPr>
      <p:sp>
        <p:nvSpPr>
          <p:cNvPr id="376" name="Shape 37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Brothers of Chi Chapter</a:t>
            </a:r>
          </a:p>
        </p:txBody>
      </p:sp>
      <p:sp>
        <p:nvSpPr>
          <p:cNvPr id="377" name="Shape 377"/>
          <p:cNvSpPr txBox="1"/>
          <p:nvPr/>
        </p:nvSpPr>
        <p:spPr>
          <a:xfrm>
            <a:off y="4193325" x="868937"/>
            <a:ext cy="475199" cx="3100200"/>
          </a:xfrm>
          <a:prstGeom prst="rect">
            <a:avLst/>
          </a:prstGeom>
        </p:spPr>
        <p:txBody>
          <a:bodyPr bIns="91425" rIns="91425" lIns="91425" tIns="91425" anchor="t" anchorCtr="0">
            <a:noAutofit/>
          </a:bodyPr>
          <a:lstStyle/>
          <a:p>
            <a:pPr algn="ctr" rtl="0" lvl="0">
              <a:buNone/>
            </a:pPr>
            <a:r>
              <a:rPr sz="1800" lang="en"/>
              <a:t>“It’s leviosa not leviosaaar.”</a:t>
            </a:r>
          </a:p>
          <a:p>
            <a:pPr algn="ctr" rtl="0" lvl="0">
              <a:buNone/>
            </a:pPr>
            <a:r>
              <a:rPr sz="800" lang="en"/>
              <a:t>Submitted by Kevin Quizon</a:t>
            </a:r>
          </a:p>
        </p:txBody>
      </p:sp>
      <p:sp>
        <p:nvSpPr>
          <p:cNvPr id="378" name="Shape 378"/>
          <p:cNvSpPr txBox="1"/>
          <p:nvPr/>
        </p:nvSpPr>
        <p:spPr>
          <a:xfrm>
            <a:off y="4193325" x="4482962"/>
            <a:ext cy="475199" cx="3884400"/>
          </a:xfrm>
          <a:prstGeom prst="rect">
            <a:avLst/>
          </a:prstGeom>
        </p:spPr>
        <p:txBody>
          <a:bodyPr bIns="91425" rIns="91425" lIns="91425" tIns="91425" anchor="t" anchorCtr="0">
            <a:noAutofit/>
          </a:bodyPr>
          <a:lstStyle/>
          <a:p>
            <a:pPr algn="ctr" rtl="0" lvl="0">
              <a:buNone/>
            </a:pPr>
            <a:r>
              <a:rPr sz="1800" lang="en"/>
              <a:t>“Hey look, I floss.”</a:t>
            </a:r>
          </a:p>
          <a:p>
            <a:pPr algn="ctr" rtl="0" lvl="0">
              <a:buNone/>
            </a:pPr>
            <a:r>
              <a:rPr sz="800" lang="en"/>
              <a:t>Submitted by Melissa Ma</a:t>
            </a:r>
          </a:p>
        </p:txBody>
      </p:sp>
      <p:pic>
        <p:nvPicPr>
          <p:cNvPr id="379" name="Shape 379"/>
          <p:cNvPicPr preferRelativeResize="0"/>
          <p:nvPr/>
        </p:nvPicPr>
        <p:blipFill>
          <a:blip r:embed="rId3"/>
          <a:stretch>
            <a:fillRect/>
          </a:stretch>
        </p:blipFill>
        <p:spPr>
          <a:xfrm>
            <a:off y="1321019" x="5426769"/>
            <a:ext cy="2969725" cx="1996800"/>
          </a:xfrm>
          <a:prstGeom prst="rect">
            <a:avLst/>
          </a:prstGeom>
          <a:noFill/>
          <a:ln>
            <a:noFill/>
          </a:ln>
        </p:spPr>
      </p:pic>
      <p:pic>
        <p:nvPicPr>
          <p:cNvPr id="380" name="Shape 380"/>
          <p:cNvPicPr preferRelativeResize="0"/>
          <p:nvPr/>
        </p:nvPicPr>
        <p:blipFill>
          <a:blip r:embed="rId4"/>
          <a:stretch>
            <a:fillRect/>
          </a:stretch>
        </p:blipFill>
        <p:spPr>
          <a:xfrm>
            <a:off y="1314500" x="1420649"/>
            <a:ext cy="2982771" cx="1996799"/>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4" name="Shape 384"/>
        <p:cNvGrpSpPr/>
        <p:nvPr/>
      </p:nvGrpSpPr>
      <p:grpSpPr>
        <a:xfrm>
          <a:off y="0" x="0"/>
          <a:ext cy="0" cx="0"/>
          <a:chOff y="0" x="0"/>
          <a:chExt cy="0" cx="0"/>
        </a:xfrm>
      </p:grpSpPr>
      <p:sp>
        <p:nvSpPr>
          <p:cNvPr id="385" name="Shape 385"/>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LGN/TALENT SHOW!!</a:t>
            </a:r>
          </a:p>
        </p:txBody>
      </p:sp>
      <p:sp>
        <p:nvSpPr>
          <p:cNvPr id="386" name="Shape 38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IT’S THIS FRIDAY.</a:t>
            </a:r>
          </a:p>
          <a:p>
            <a:r>
              <a:t/>
            </a:r>
          </a:p>
          <a:p>
            <a:r>
              <a:t/>
            </a:r>
          </a:p>
          <a:p>
            <a:r>
              <a:t/>
            </a:r>
          </a:p>
          <a:p>
            <a:r>
              <a:t/>
            </a:r>
          </a:p>
          <a:p>
            <a:pPr rtl="0" lvl="0">
              <a:buNone/>
            </a:pPr>
            <a:r>
              <a:rPr lang="en"/>
              <a:t>We have some important details for y’all.</a:t>
            </a:r>
          </a:p>
          <a:p>
            <a:r>
              <a:t/>
            </a:r>
          </a:p>
          <a:p>
            <a:r>
              <a:t/>
            </a:r>
          </a:p>
        </p:txBody>
      </p:sp>
      <p:pic>
        <p:nvPicPr>
          <p:cNvPr id="387" name="Shape 387"/>
          <p:cNvPicPr preferRelativeResize="0"/>
          <p:nvPr/>
        </p:nvPicPr>
        <p:blipFill>
          <a:blip r:embed="rId3"/>
          <a:stretch>
            <a:fillRect/>
          </a:stretch>
        </p:blipFill>
        <p:spPr>
          <a:xfrm>
            <a:off y="1965900" x="2539950"/>
            <a:ext cy="1852500" cx="3924824"/>
          </a:xfrm>
          <a:prstGeom prst="rect">
            <a:avLst/>
          </a:prstGeom>
          <a:noFill/>
          <a:ln>
            <a:noFill/>
          </a:ln>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 name="Shape 391"/>
        <p:cNvGrpSpPr/>
        <p:nvPr/>
      </p:nvGrpSpPr>
      <p:grpSpPr>
        <a:xfrm>
          <a:off y="0" x="0"/>
          <a:ext cy="0" cx="0"/>
          <a:chOff y="0" x="0"/>
          <a:chExt cy="0" cx="0"/>
        </a:xfrm>
      </p:grpSpPr>
      <p:sp>
        <p:nvSpPr>
          <p:cNvPr id="392" name="Shape 392"/>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First. PAY UP.</a:t>
            </a:r>
          </a:p>
        </p:txBody>
      </p:sp>
      <p:sp>
        <p:nvSpPr>
          <p:cNvPr id="393" name="Shape 393"/>
          <p:cNvSpPr txBox="1"/>
          <p:nvPr>
            <p:ph idx="1" type="body"/>
          </p:nvPr>
        </p:nvSpPr>
        <p:spPr>
          <a:xfrm>
            <a:off y="1200150" x="457200"/>
            <a:ext cy="3725699" cx="8229600"/>
          </a:xfrm>
          <a:prstGeom prst="rect">
            <a:avLst/>
          </a:prstGeom>
        </p:spPr>
        <p:txBody>
          <a:bodyPr bIns="91425" rIns="91425" lIns="91425" tIns="91425" anchor="t" anchorCtr="0">
            <a:noAutofit/>
          </a:bodyPr>
          <a:lstStyle/>
          <a:p>
            <a:pPr>
              <a:buNone/>
            </a:pPr>
            <a:r>
              <a:rPr lang="en"/>
              <a:t>Please pay Angie, Kendrick, Trang, or Jenny after meeting. </a:t>
            </a:r>
          </a:p>
        </p:txBody>
      </p:sp>
      <p:pic>
        <p:nvPicPr>
          <p:cNvPr id="394" name="Shape 394"/>
          <p:cNvPicPr preferRelativeResize="0"/>
          <p:nvPr/>
        </p:nvPicPr>
        <p:blipFill>
          <a:blip r:embed="rId3"/>
          <a:stretch>
            <a:fillRect/>
          </a:stretch>
        </p:blipFill>
        <p:spPr>
          <a:xfrm>
            <a:off y="2177300" x="4362675"/>
            <a:ext cy="2362200" cx="4191000"/>
          </a:xfrm>
          <a:prstGeom prst="rect">
            <a:avLst/>
          </a:prstGeom>
          <a:noFill/>
          <a:ln>
            <a:noFill/>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y="0" x="0"/>
          <a:ext cy="0" cx="0"/>
          <a:chOff y="0" x="0"/>
          <a:chExt cy="0" cx="0"/>
        </a:xfrm>
      </p:grpSpPr>
      <p:sp>
        <p:nvSpPr>
          <p:cNvPr id="399" name="Shape 399"/>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sz="2400" lang="en"/>
              <a:t>1 BURGER (Choose 1)</a:t>
            </a:r>
          </a:p>
          <a:p>
            <a:pPr rtl="0" lvl="0" indent="-317500" marL="457200">
              <a:buClr>
                <a:schemeClr val="dk1"/>
              </a:buClr>
              <a:buSzPct val="166666"/>
              <a:buFont typeface="Arial"/>
              <a:buChar char="•"/>
            </a:pPr>
            <a:r>
              <a:rPr b="1" sz="1400" lang="en"/>
              <a:t>The Portlander</a:t>
            </a:r>
            <a:r>
              <a:rPr sz="1400" lang="en"/>
              <a:t>: Hand-crafted veggie patty with grilled onion, tempe bacon, cheddar, vegan meyo, and tomato on a fresh Brioche bun</a:t>
            </a:r>
          </a:p>
          <a:p>
            <a:pPr rtl="0" lvl="0" indent="-317500" marL="457200">
              <a:buClr>
                <a:schemeClr val="dk1"/>
              </a:buClr>
              <a:buSzPct val="166666"/>
              <a:buFont typeface="Arial"/>
              <a:buChar char="•"/>
            </a:pPr>
            <a:r>
              <a:rPr b="1" sz="1400" lang="en"/>
              <a:t>The Little Nook</a:t>
            </a:r>
            <a:r>
              <a:rPr sz="1400" lang="en"/>
              <a:t>: ¼ Angus patty with Romaine Lettuce, Tomato, Cheddar Cheese, and a fresh garlic aioli on a fresh sesame seed bun</a:t>
            </a:r>
          </a:p>
          <a:p>
            <a:pPr rtl="0" lvl="0" indent="-317500" marL="457200">
              <a:buClr>
                <a:schemeClr val="dk1"/>
              </a:buClr>
              <a:buSzPct val="166666"/>
              <a:buFont typeface="Arial"/>
              <a:buChar char="•"/>
            </a:pPr>
            <a:r>
              <a:rPr b="1" sz="1400" lang="en"/>
              <a:t>The BBB</a:t>
            </a:r>
            <a:r>
              <a:rPr sz="1400" lang="en"/>
              <a:t>: ¼ Angus beef, bleu cheese, bacon</a:t>
            </a:r>
          </a:p>
          <a:p>
            <a:pPr rtl="0" lvl="0" indent="-317500" marL="457200">
              <a:buClr>
                <a:schemeClr val="dk1"/>
              </a:buClr>
              <a:buSzPct val="166666"/>
              <a:buFont typeface="Arial"/>
              <a:buChar char="•"/>
            </a:pPr>
            <a:r>
              <a:rPr b="1" sz="1400" lang="en"/>
              <a:t>The BBQ Chicken Burger</a:t>
            </a:r>
            <a:r>
              <a:rPr sz="1400" lang="en"/>
              <a:t>: BBQ chicken, bacon, ranch, romaine lettuce, and tomato</a:t>
            </a:r>
          </a:p>
          <a:p>
            <a:pPr rtl="0" lvl="0">
              <a:buNone/>
            </a:pPr>
            <a:r>
              <a:rPr sz="2400" lang="en"/>
              <a:t>1 SIDE (Choose 1)</a:t>
            </a:r>
          </a:p>
          <a:p>
            <a:pPr rtl="0" lvl="0" indent="-317500" marL="457200">
              <a:buClr>
                <a:schemeClr val="dk1"/>
              </a:buClr>
              <a:buSzPct val="166666"/>
              <a:buFont typeface="Arial"/>
              <a:buChar char="•"/>
            </a:pPr>
            <a:r>
              <a:rPr b="1" sz="1400" lang="en"/>
              <a:t>Spring Salad</a:t>
            </a:r>
          </a:p>
          <a:p>
            <a:pPr rtl="0" lvl="0" indent="-317500" marL="457200">
              <a:buClr>
                <a:schemeClr val="dk1"/>
              </a:buClr>
              <a:buSzPct val="166666"/>
              <a:buFont typeface="Arial"/>
              <a:buChar char="•"/>
            </a:pPr>
            <a:r>
              <a:rPr b="1" sz="1400" lang="en"/>
              <a:t>Old Mac</a:t>
            </a:r>
          </a:p>
          <a:p>
            <a:pPr rtl="0" lvl="0" indent="-317500" marL="457200">
              <a:buClr>
                <a:schemeClr val="dk1"/>
              </a:buClr>
              <a:buSzPct val="166666"/>
              <a:buFont typeface="Arial"/>
              <a:buChar char="•"/>
            </a:pPr>
            <a:r>
              <a:rPr b="1" sz="1400" lang="en"/>
              <a:t>Waffle Fries</a:t>
            </a:r>
          </a:p>
          <a:p>
            <a:pPr lvl="0">
              <a:buNone/>
            </a:pPr>
            <a:r>
              <a:rPr sz="2400" lang="en"/>
              <a:t>1 DRINK</a:t>
            </a:r>
          </a:p>
        </p:txBody>
      </p:sp>
      <p:sp>
        <p:nvSpPr>
          <p:cNvPr id="400" name="Shape 40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The Lobos Truck</a:t>
            </a: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 name="Shape 404"/>
        <p:cNvGrpSpPr/>
        <p:nvPr/>
      </p:nvGrpSpPr>
      <p:grpSpPr>
        <a:xfrm>
          <a:off y="0" x="0"/>
          <a:ext cy="0" cx="0"/>
          <a:chOff y="0" x="0"/>
          <a:chExt cy="0" cx="0"/>
        </a:xfrm>
      </p:grpSpPr>
      <p:sp>
        <p:nvSpPr>
          <p:cNvPr id="405" name="Shape 405"/>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Who is performing?</a:t>
            </a:r>
          </a:p>
        </p:txBody>
      </p:sp>
      <p:sp>
        <p:nvSpPr>
          <p:cNvPr id="406" name="Shape 406"/>
          <p:cNvSpPr txBox="1"/>
          <p:nvPr>
            <p:ph idx="1" type="body"/>
          </p:nvPr>
        </p:nvSpPr>
        <p:spPr>
          <a:xfrm>
            <a:off y="1200150" x="311975"/>
            <a:ext cy="3725699" cx="8229600"/>
          </a:xfrm>
          <a:prstGeom prst="rect">
            <a:avLst/>
          </a:prstGeom>
        </p:spPr>
        <p:txBody>
          <a:bodyPr bIns="91425" rIns="91425" lIns="91425" tIns="91425" anchor="t" anchorCtr="0">
            <a:noAutofit/>
          </a:bodyPr>
          <a:lstStyle/>
          <a:p>
            <a:pPr rtl="0" lvl="0">
              <a:buNone/>
            </a:pPr>
            <a:r>
              <a:rPr lang="en"/>
              <a:t>Currently 7 acts have signed up</a:t>
            </a:r>
          </a:p>
          <a:p>
            <a:pPr rtl="0" lvl="0">
              <a:buNone/>
            </a:pPr>
            <a:r>
              <a:rPr lang="en"/>
              <a:t>	</a:t>
            </a:r>
            <a:r>
              <a:rPr sz="2000" lang="en"/>
              <a:t>Other acts pending!</a:t>
            </a:r>
          </a:p>
          <a:p>
            <a:r>
              <a:t/>
            </a:r>
          </a:p>
          <a:p>
            <a:pPr rtl="0" lvl="0">
              <a:buNone/>
            </a:pPr>
            <a:r>
              <a:rPr lang="en"/>
              <a:t>Please let us know if </a:t>
            </a:r>
          </a:p>
          <a:p>
            <a:pPr rtl="0" lvl="0">
              <a:buNone/>
            </a:pPr>
            <a:r>
              <a:rPr lang="en"/>
              <a:t>you’re still interested!</a:t>
            </a:r>
          </a:p>
          <a:p>
            <a:r>
              <a:t/>
            </a:r>
          </a:p>
          <a:p>
            <a:pPr rtl="0" lvl="0">
              <a:buNone/>
            </a:pPr>
            <a:r>
              <a:rPr sz="1800" lang="en"/>
              <a:t>Email </a:t>
            </a:r>
            <a:r>
              <a:rPr u="sng" sz="1800" lang="en">
                <a:solidFill>
                  <a:schemeClr val="hlink"/>
                </a:solidFill>
                <a:hlinkClick r:id="rId3"/>
              </a:rPr>
              <a:t>apoxtalentshow@gmail.com</a:t>
            </a:r>
            <a:r>
              <a:rPr sz="1800" lang="en"/>
              <a:t> </a:t>
            </a:r>
          </a:p>
        </p:txBody>
      </p:sp>
      <p:pic>
        <p:nvPicPr>
          <p:cNvPr id="407" name="Shape 407"/>
          <p:cNvPicPr preferRelativeResize="0"/>
          <p:nvPr/>
        </p:nvPicPr>
        <p:blipFill>
          <a:blip r:embed="rId4"/>
          <a:stretch>
            <a:fillRect/>
          </a:stretch>
        </p:blipFill>
        <p:spPr>
          <a:xfrm>
            <a:off y="2754150" x="4212075"/>
            <a:ext cy="2171700" cx="4762500"/>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y="0" x="0"/>
          <a:ext cy="0" cx="0"/>
          <a:chOff y="0" x="0"/>
          <a:chExt cy="0" cx="0"/>
        </a:xfrm>
      </p:grpSpPr>
      <p:sp>
        <p:nvSpPr>
          <p:cNvPr id="83" name="Shape 83"/>
          <p:cNvSpPr txBox="1"/>
          <p:nvPr>
            <p:ph type="title"/>
          </p:nvPr>
        </p:nvSpPr>
        <p:spPr>
          <a:xfrm>
            <a:off y="205978" x="457200"/>
            <a:ext cy="857400" cx="8229600"/>
          </a:xfrm>
          <a:prstGeom prst="rect">
            <a:avLst/>
          </a:prstGeom>
        </p:spPr>
        <p:txBody>
          <a:bodyPr bIns="91425" rIns="91425" lIns="91425" tIns="91425" anchor="ctr" anchorCtr="0">
            <a:noAutofit/>
          </a:bodyPr>
          <a:lstStyle/>
          <a:p/>
        </p:txBody>
      </p:sp>
      <p:sp>
        <p:nvSpPr>
          <p:cNvPr id="84" name="Shape 84">
            <a:hlinkClick r:id="rId4"/>
          </p:cNvPr>
          <p:cNvSpPr/>
          <p:nvPr/>
        </p:nvSpPr>
        <p:spPr>
          <a:xfrm>
            <a:off y="1234200" x="2174225"/>
            <a:ext cy="3657599" cx="4876799"/>
          </a:xfrm>
          <a:prstGeom prst="rect">
            <a:avLst/>
          </a:prstGeom>
          <a:blipFill>
            <a:blip r:embed="rId5"/>
            <a:stretch>
              <a:fillRect/>
            </a:stretch>
          </a:blipFill>
          <a:ln>
            <a:noFill/>
          </a:ln>
        </p:spPr>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1" name="Shape 411"/>
        <p:cNvGrpSpPr/>
        <p:nvPr/>
      </p:nvGrpSpPr>
      <p:grpSpPr>
        <a:xfrm>
          <a:off y="0" x="0"/>
          <a:ext cy="0" cx="0"/>
          <a:chOff y="0" x="0"/>
          <a:chExt cy="0" cx="0"/>
        </a:xfrm>
      </p:grpSpPr>
      <p:sp>
        <p:nvSpPr>
          <p:cNvPr id="412" name="Shape 412"/>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Fun Foursies</a:t>
            </a:r>
          </a:p>
        </p:txBody>
      </p:sp>
      <p:sp>
        <p:nvSpPr>
          <p:cNvPr id="413" name="Shape 413"/>
          <p:cNvSpPr txBox="1"/>
          <p:nvPr>
            <p:ph idx="1" type="body"/>
          </p:nvPr>
        </p:nvSpPr>
        <p:spPr>
          <a:xfrm>
            <a:off y="1063375" x="431700"/>
            <a:ext cy="3156899" cx="8280600"/>
          </a:xfrm>
          <a:prstGeom prst="rect">
            <a:avLst/>
          </a:prstGeom>
        </p:spPr>
        <p:txBody>
          <a:bodyPr bIns="91425" rIns="91425" lIns="91425" tIns="91425" anchor="t" anchorCtr="0">
            <a:noAutofit/>
          </a:bodyPr>
          <a:lstStyle/>
          <a:p>
            <a:pPr rtl="0" lvl="0">
              <a:buNone/>
            </a:pPr>
            <a:r>
              <a:rPr sz="2500" lang="en"/>
              <a:t>Due CM 8, but pledges must complete by </a:t>
            </a:r>
            <a:r>
              <a:rPr u="sng" b="1" sz="2500" lang="en"/>
              <a:t>CM 7</a:t>
            </a:r>
            <a:r>
              <a:rPr sz="2500" lang="en"/>
              <a:t> for credit!</a:t>
            </a:r>
          </a:p>
          <a:p>
            <a:r>
              <a:t/>
            </a:r>
          </a:p>
        </p:txBody>
      </p:sp>
      <p:pic>
        <p:nvPicPr>
          <p:cNvPr id="414" name="Shape 414"/>
          <p:cNvPicPr preferRelativeResize="0"/>
          <p:nvPr/>
        </p:nvPicPr>
        <p:blipFill>
          <a:blip r:embed="rId3"/>
          <a:stretch>
            <a:fillRect/>
          </a:stretch>
        </p:blipFill>
        <p:spPr>
          <a:xfrm>
            <a:off y="3382075" x="-4"/>
            <a:ext cy="1761425" cx="3129449"/>
          </a:xfrm>
          <a:prstGeom prst="rect">
            <a:avLst/>
          </a:prstGeom>
          <a:noFill/>
          <a:ln>
            <a:noFill/>
          </a:ln>
        </p:spPr>
      </p:pic>
      <p:pic>
        <p:nvPicPr>
          <p:cNvPr id="415" name="Shape 415"/>
          <p:cNvPicPr preferRelativeResize="0"/>
          <p:nvPr/>
        </p:nvPicPr>
        <p:blipFill>
          <a:blip r:embed="rId4"/>
          <a:stretch>
            <a:fillRect/>
          </a:stretch>
        </p:blipFill>
        <p:spPr>
          <a:xfrm>
            <a:off y="3382075" x="3129444"/>
            <a:ext cy="1761425" cx="2818280"/>
          </a:xfrm>
          <a:prstGeom prst="rect">
            <a:avLst/>
          </a:prstGeom>
          <a:noFill/>
          <a:ln>
            <a:noFill/>
          </a:ln>
        </p:spPr>
      </p:pic>
      <p:pic>
        <p:nvPicPr>
          <p:cNvPr id="416" name="Shape 416"/>
          <p:cNvPicPr preferRelativeResize="0"/>
          <p:nvPr/>
        </p:nvPicPr>
        <p:blipFill>
          <a:blip r:embed="rId5"/>
          <a:stretch>
            <a:fillRect/>
          </a:stretch>
        </p:blipFill>
        <p:spPr>
          <a:xfrm>
            <a:off y="1690175" x="-5"/>
            <a:ext cy="1691900" cx="2238949"/>
          </a:xfrm>
          <a:prstGeom prst="rect">
            <a:avLst/>
          </a:prstGeom>
          <a:noFill/>
          <a:ln>
            <a:noFill/>
          </a:ln>
        </p:spPr>
      </p:pic>
      <p:pic>
        <p:nvPicPr>
          <p:cNvPr id="417" name="Shape 417"/>
          <p:cNvPicPr preferRelativeResize="0"/>
          <p:nvPr/>
        </p:nvPicPr>
        <p:blipFill>
          <a:blip r:embed="rId6"/>
          <a:stretch>
            <a:fillRect/>
          </a:stretch>
        </p:blipFill>
        <p:spPr>
          <a:xfrm>
            <a:off y="1690174" x="2238949"/>
            <a:ext cy="1691900" cx="2526552"/>
          </a:xfrm>
          <a:prstGeom prst="rect">
            <a:avLst/>
          </a:prstGeom>
          <a:noFill/>
          <a:ln>
            <a:noFill/>
          </a:ln>
        </p:spPr>
      </p:pic>
      <p:pic>
        <p:nvPicPr>
          <p:cNvPr id="418" name="Shape 418"/>
          <p:cNvPicPr preferRelativeResize="0"/>
          <p:nvPr/>
        </p:nvPicPr>
        <p:blipFill>
          <a:blip r:embed="rId7"/>
          <a:stretch>
            <a:fillRect/>
          </a:stretch>
        </p:blipFill>
        <p:spPr>
          <a:xfrm>
            <a:off y="3382075" x="5947724"/>
            <a:ext cy="1761425" cx="3196274"/>
          </a:xfrm>
          <a:prstGeom prst="rect">
            <a:avLst/>
          </a:prstGeom>
          <a:noFill/>
          <a:ln>
            <a:noFill/>
          </a:ln>
        </p:spPr>
      </p:pic>
      <p:pic>
        <p:nvPicPr>
          <p:cNvPr id="419" name="Shape 419"/>
          <p:cNvPicPr preferRelativeResize="0"/>
          <p:nvPr/>
        </p:nvPicPr>
        <p:blipFill>
          <a:blip r:embed="rId8"/>
          <a:stretch>
            <a:fillRect/>
          </a:stretch>
        </p:blipFill>
        <p:spPr>
          <a:xfrm>
            <a:off y="1690175" x="6784450"/>
            <a:ext cy="1691900" cx="2714824"/>
          </a:xfrm>
          <a:prstGeom prst="rect">
            <a:avLst/>
          </a:prstGeom>
          <a:noFill/>
          <a:ln>
            <a:noFill/>
          </a:ln>
        </p:spPr>
      </p:pic>
      <p:pic>
        <p:nvPicPr>
          <p:cNvPr id="420" name="Shape 420"/>
          <p:cNvPicPr preferRelativeResize="0"/>
          <p:nvPr/>
        </p:nvPicPr>
        <p:blipFill>
          <a:blip r:embed="rId9"/>
          <a:stretch>
            <a:fillRect/>
          </a:stretch>
        </p:blipFill>
        <p:spPr>
          <a:xfrm>
            <a:off y="1690175" x="4765500"/>
            <a:ext cy="1691900" cx="2018950"/>
          </a:xfrm>
          <a:prstGeom prst="rect">
            <a:avLst/>
          </a:prstGeom>
          <a:noFill/>
          <a:ln>
            <a:noFill/>
          </a:ln>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24" name="Shape 424"/>
        <p:cNvGrpSpPr/>
        <p:nvPr/>
      </p:nvGrpSpPr>
      <p:grpSpPr>
        <a:xfrm>
          <a:off y="0" x="0"/>
          <a:ext cy="0" cx="0"/>
          <a:chOff y="0" x="0"/>
          <a:chExt cy="0" cx="0"/>
        </a:xfrm>
      </p:grpSpPr>
      <p:sp>
        <p:nvSpPr>
          <p:cNvPr id="425" name="Shape 425"/>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b="1" sz="9600" lang="en">
                <a:solidFill>
                  <a:srgbClr val="FFFF00"/>
                </a:solidFill>
                <a:latin typeface="Playball"/>
                <a:ea typeface="Playball"/>
                <a:cs typeface="Playball"/>
                <a:sym typeface="Playball"/>
              </a:rPr>
              <a:t>Historian</a:t>
            </a:r>
          </a:p>
        </p:txBody>
      </p:sp>
      <p:sp>
        <p:nvSpPr>
          <p:cNvPr id="426" name="Shape 426"/>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Tin Tran</a:t>
            </a:r>
          </a:p>
          <a:p>
            <a:pPr rtl="0" lvl="0">
              <a:buNone/>
            </a:pPr>
            <a:r>
              <a:rPr lang="en">
                <a:latin typeface="Ubuntu"/>
                <a:ea typeface="Ubuntu"/>
                <a:cs typeface="Ubuntu"/>
                <a:sym typeface="Ubuntu"/>
              </a:rPr>
              <a:t>historian@apo-x.org</a:t>
            </a: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30" name="Shape 430"/>
        <p:cNvGrpSpPr/>
        <p:nvPr/>
      </p:nvGrpSpPr>
      <p:grpSpPr>
        <a:xfrm>
          <a:off y="0" x="0"/>
          <a:ext cy="0" cx="0"/>
          <a:chOff y="0" x="0"/>
          <a:chExt cy="0" cx="0"/>
        </a:xfrm>
      </p:grpSpPr>
      <p:sp>
        <p:nvSpPr>
          <p:cNvPr id="431" name="Shape 431"/>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solidFill>
                  <a:srgbClr val="FFFF00"/>
                </a:solidFill>
                <a:latin typeface="Playball"/>
                <a:ea typeface="Playball"/>
                <a:cs typeface="Playball"/>
                <a:sym typeface="Playball"/>
              </a:rPr>
              <a:t>Alpha Lambda Flickr</a:t>
            </a:r>
          </a:p>
        </p:txBody>
      </p:sp>
      <p:sp>
        <p:nvSpPr>
          <p:cNvPr id="432" name="Shape 432"/>
          <p:cNvSpPr txBox="1"/>
          <p:nvPr>
            <p:ph idx="1" type="body"/>
          </p:nvPr>
        </p:nvSpPr>
        <p:spPr>
          <a:xfrm>
            <a:off y="1200150" x="457200"/>
            <a:ext cy="3725699" cx="8229600"/>
          </a:xfrm>
          <a:prstGeom prst="rect">
            <a:avLst/>
          </a:prstGeom>
        </p:spPr>
        <p:txBody>
          <a:bodyPr bIns="91425" rIns="91425" lIns="91425" tIns="91425" anchor="t" anchorCtr="0">
            <a:noAutofit/>
          </a:bodyPr>
          <a:lstStyle/>
          <a:p>
            <a:pPr>
              <a:buNone/>
            </a:pPr>
            <a:r>
              <a:rPr lang="en"/>
              <a:t>Completely up to date as of 4/23.</a:t>
            </a:r>
          </a:p>
        </p:txBody>
      </p:sp>
      <p:pic>
        <p:nvPicPr>
          <p:cNvPr id="433" name="Shape 433"/>
          <p:cNvPicPr preferRelativeResize="0"/>
          <p:nvPr/>
        </p:nvPicPr>
        <p:blipFill>
          <a:blip r:embed="rId4"/>
          <a:stretch>
            <a:fillRect/>
          </a:stretch>
        </p:blipFill>
        <p:spPr>
          <a:xfrm>
            <a:off y="3451025" x="590425"/>
            <a:ext cy="1428024" cx="4364251"/>
          </a:xfrm>
          <a:prstGeom prst="rect">
            <a:avLst/>
          </a:prstGeom>
          <a:noFill/>
          <a:ln>
            <a:noFill/>
          </a:ln>
        </p:spPr>
      </p:pic>
      <p:pic>
        <p:nvPicPr>
          <p:cNvPr id="434" name="Shape 434"/>
          <p:cNvPicPr preferRelativeResize="0"/>
          <p:nvPr/>
        </p:nvPicPr>
        <p:blipFill>
          <a:blip r:embed="rId5"/>
          <a:stretch>
            <a:fillRect/>
          </a:stretch>
        </p:blipFill>
        <p:spPr>
          <a:xfrm>
            <a:off y="1877575" x="590425"/>
            <a:ext cy="1428025" cx="4364250"/>
          </a:xfrm>
          <a:prstGeom prst="rect">
            <a:avLst/>
          </a:prstGeom>
          <a:noFill/>
          <a:ln>
            <a:noFill/>
          </a:ln>
        </p:spPr>
      </p:pic>
      <p:pic>
        <p:nvPicPr>
          <p:cNvPr id="435" name="Shape 435"/>
          <p:cNvPicPr preferRelativeResize="0"/>
          <p:nvPr/>
        </p:nvPicPr>
        <p:blipFill>
          <a:blip r:embed="rId6"/>
          <a:stretch>
            <a:fillRect/>
          </a:stretch>
        </p:blipFill>
        <p:spPr>
          <a:xfrm>
            <a:off y="2598507" x="6405875"/>
            <a:ext cy="2280925" cx="2280925"/>
          </a:xfrm>
          <a:prstGeom prst="rect">
            <a:avLst/>
          </a:prstGeom>
          <a:noFill/>
          <a:ln>
            <a:noFill/>
          </a:ln>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39" name="Shape 439"/>
        <p:cNvGrpSpPr/>
        <p:nvPr/>
      </p:nvGrpSpPr>
      <p:grpSpPr>
        <a:xfrm>
          <a:off y="0" x="0"/>
          <a:ext cy="0" cx="0"/>
          <a:chOff y="0" x="0"/>
          <a:chExt cy="0" cx="0"/>
        </a:xfrm>
      </p:grpSpPr>
      <p:sp>
        <p:nvSpPr>
          <p:cNvPr id="440" name="Shape 44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solidFill>
                  <a:srgbClr val="FFFF00"/>
                </a:solidFill>
                <a:latin typeface="Playball"/>
                <a:ea typeface="Playball"/>
                <a:cs typeface="Playball"/>
                <a:sym typeface="Playball"/>
              </a:rPr>
              <a:t>Brothers of Chi Chapter</a:t>
            </a:r>
          </a:p>
        </p:txBody>
      </p:sp>
      <p:sp>
        <p:nvSpPr>
          <p:cNvPr id="441" name="Shape 441"/>
          <p:cNvSpPr txBox="1"/>
          <p:nvPr>
            <p:ph idx="1" type="body"/>
          </p:nvPr>
        </p:nvSpPr>
        <p:spPr>
          <a:xfrm>
            <a:off y="4257150" x="2338250"/>
            <a:ext cy="561299" cx="4134300"/>
          </a:xfrm>
          <a:prstGeom prst="rect">
            <a:avLst/>
          </a:prstGeom>
        </p:spPr>
        <p:txBody>
          <a:bodyPr bIns="91425" rIns="91425" lIns="91425" tIns="91425" anchor="t" anchorCtr="0">
            <a:noAutofit/>
          </a:bodyPr>
          <a:lstStyle/>
          <a:p>
            <a:pPr algn="ctr" rtl="0" lvl="0">
              <a:buNone/>
            </a:pPr>
            <a:r>
              <a:rPr sz="2400" lang="en"/>
              <a:t>“ I choose you, Lickitung!”</a:t>
            </a:r>
          </a:p>
          <a:p>
            <a:pPr algn="ctr" rtl="0" lvl="0">
              <a:buNone/>
            </a:pPr>
            <a:r>
              <a:rPr sz="1200" lang="en"/>
              <a:t>Submitted by Nina Zhang</a:t>
            </a:r>
          </a:p>
        </p:txBody>
      </p:sp>
      <p:pic>
        <p:nvPicPr>
          <p:cNvPr id="442" name="Shape 442"/>
          <p:cNvPicPr preferRelativeResize="0"/>
          <p:nvPr/>
        </p:nvPicPr>
        <p:blipFill>
          <a:blip r:embed="rId4"/>
          <a:stretch>
            <a:fillRect/>
          </a:stretch>
        </p:blipFill>
        <p:spPr>
          <a:xfrm>
            <a:off y="1317173" x="3262625"/>
            <a:ext cy="3047423" cx="2285575"/>
          </a:xfrm>
          <a:prstGeom prst="rect">
            <a:avLst/>
          </a:prstGeom>
          <a:noFill/>
          <a:ln>
            <a:noFill/>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46" name="Shape 446"/>
        <p:cNvGrpSpPr/>
        <p:nvPr/>
      </p:nvGrpSpPr>
      <p:grpSpPr>
        <a:xfrm>
          <a:off y="0" x="0"/>
          <a:ext cy="0" cx="0"/>
          <a:chOff y="0" x="0"/>
          <a:chExt cy="0" cx="0"/>
        </a:xfrm>
      </p:grpSpPr>
      <p:sp>
        <p:nvSpPr>
          <p:cNvPr id="447" name="Shape 44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solidFill>
                  <a:srgbClr val="FFFF00"/>
                </a:solidFill>
                <a:latin typeface="Playball"/>
                <a:ea typeface="Playball"/>
                <a:cs typeface="Playball"/>
                <a:sym typeface="Playball"/>
              </a:rPr>
              <a:t>Brother of the Week #1</a:t>
            </a:r>
          </a:p>
        </p:txBody>
      </p:sp>
      <p:sp>
        <p:nvSpPr>
          <p:cNvPr id="448" name="Shape 44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
</a:t>
            </a:r>
          </a:p>
          <a:p>
            <a:r>
              <a:t/>
            </a:r>
          </a:p>
          <a:p>
            <a:pPr algn="l" rtl="0" lvl="0">
              <a:buNone/>
            </a:pPr>
            <a:r>
              <a:rPr lang="en"/>
              <a:t>   This brother plays the marimba.</a:t>
            </a:r>
          </a:p>
        </p:txBody>
      </p:sp>
      <p:pic>
        <p:nvPicPr>
          <p:cNvPr id="449" name="Shape 449"/>
          <p:cNvPicPr preferRelativeResize="0"/>
          <p:nvPr/>
        </p:nvPicPr>
        <p:blipFill>
          <a:blip r:embed="rId4"/>
          <a:stretch>
            <a:fillRect/>
          </a:stretch>
        </p:blipFill>
        <p:spPr>
          <a:xfrm>
            <a:off y="2265925" x="6026875"/>
            <a:ext cy="2659924" cx="2659924"/>
          </a:xfrm>
          <a:prstGeom prst="rect">
            <a:avLst/>
          </a:prstGeom>
          <a:noFill/>
          <a:ln>
            <a:noFill/>
          </a:ln>
        </p:spPr>
      </p:pic>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53" name="Shape 453"/>
        <p:cNvGrpSpPr/>
        <p:nvPr/>
      </p:nvGrpSpPr>
      <p:grpSpPr>
        <a:xfrm>
          <a:off y="0" x="0"/>
          <a:ext cy="0" cx="0"/>
          <a:chOff y="0" x="0"/>
          <a:chExt cy="0" cx="0"/>
        </a:xfrm>
      </p:grpSpPr>
      <p:sp>
        <p:nvSpPr>
          <p:cNvPr id="454" name="Shape 45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solidFill>
                  <a:srgbClr val="FFFF00"/>
                </a:solidFill>
                <a:latin typeface="Playball"/>
                <a:ea typeface="Playball"/>
                <a:cs typeface="Playball"/>
                <a:sym typeface="Playball"/>
              </a:rPr>
              <a:t>Brother of the Week #1</a:t>
            </a:r>
          </a:p>
        </p:txBody>
      </p:sp>
      <p:sp>
        <p:nvSpPr>
          <p:cNvPr id="455" name="Shape 455"/>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
</a:t>
            </a:r>
            <a:r>
              <a:rPr lang="en"/>
              <a:t>              Jeremy Gozzip</a:t>
            </a:r>
          </a:p>
        </p:txBody>
      </p:sp>
      <p:pic>
        <p:nvPicPr>
          <p:cNvPr id="456" name="Shape 456"/>
          <p:cNvPicPr preferRelativeResize="0"/>
          <p:nvPr/>
        </p:nvPicPr>
        <p:blipFill>
          <a:blip r:embed="rId4"/>
          <a:stretch>
            <a:fillRect/>
          </a:stretch>
        </p:blipFill>
        <p:spPr>
          <a:xfrm>
            <a:off y="2265925" x="6026875"/>
            <a:ext cy="2659924" cx="2659924"/>
          </a:xfrm>
          <a:prstGeom prst="rect">
            <a:avLst/>
          </a:prstGeom>
          <a:noFill/>
          <a:ln>
            <a:noFill/>
          </a:ln>
        </p:spPr>
      </p:pic>
      <p:pic>
        <p:nvPicPr>
          <p:cNvPr id="457" name="Shape 457"/>
          <p:cNvPicPr preferRelativeResize="0"/>
          <p:nvPr/>
        </p:nvPicPr>
        <p:blipFill>
          <a:blip r:embed="rId5"/>
          <a:stretch>
            <a:fillRect/>
          </a:stretch>
        </p:blipFill>
        <p:spPr>
          <a:xfrm>
            <a:off y="2385231" x="883825"/>
            <a:ext cy="2540624" cx="4516675"/>
          </a:xfrm>
          <a:prstGeom prst="rect">
            <a:avLst/>
          </a:prstGeom>
          <a:noFill/>
          <a:ln>
            <a:noFill/>
          </a:ln>
        </p:spPr>
      </p:pic>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61" name="Shape 461"/>
        <p:cNvGrpSpPr/>
        <p:nvPr/>
      </p:nvGrpSpPr>
      <p:grpSpPr>
        <a:xfrm>
          <a:off y="0" x="0"/>
          <a:ext cy="0" cx="0"/>
          <a:chOff y="0" x="0"/>
          <a:chExt cy="0" cx="0"/>
        </a:xfrm>
      </p:grpSpPr>
      <p:sp>
        <p:nvSpPr>
          <p:cNvPr id="462" name="Shape 46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solidFill>
                  <a:srgbClr val="FFFF00"/>
                </a:solidFill>
                <a:latin typeface="Playball"/>
                <a:ea typeface="Playball"/>
                <a:cs typeface="Playball"/>
                <a:sym typeface="Playball"/>
              </a:rPr>
              <a:t>Brother of the Week #2</a:t>
            </a:r>
          </a:p>
        </p:txBody>
      </p:sp>
      <p:sp>
        <p:nvSpPr>
          <p:cNvPr id="463" name="Shape 463"/>
          <p:cNvSpPr txBox="1"/>
          <p:nvPr>
            <p:ph idx="1" type="body"/>
          </p:nvPr>
        </p:nvSpPr>
        <p:spPr>
          <a:xfrm>
            <a:off y="1200150" x="457200"/>
            <a:ext cy="3725699" cx="8229600"/>
          </a:xfrm>
          <a:prstGeom prst="rect">
            <a:avLst/>
          </a:prstGeom>
        </p:spPr>
        <p:txBody>
          <a:bodyPr bIns="91425" rIns="91425" lIns="91425" tIns="91425" anchor="t" anchorCtr="0">
            <a:noAutofit/>
          </a:bodyPr>
          <a:lstStyle/>
          <a:p>
            <a:pPr algn="ctr" rtl="0" lvl="0">
              <a:buNone/>
            </a:pPr>
            <a:r>
              <a:rPr lang="en"/>
              <a:t>
</a:t>
            </a:r>
          </a:p>
          <a:p>
            <a:pPr algn="ctr" rtl="0" lvl="0">
              <a:buNone/>
            </a:pPr>
            <a:r>
              <a:rPr lang="en"/>
              <a:t>                      _____ play?</a:t>
            </a:r>
          </a:p>
          <a:p>
            <a:pPr algn="ctr" rtl="0" lvl="0">
              <a:buNone/>
            </a:pPr>
            <a:r>
              <a:rPr lang="en"/>
              <a:t>                                        _____ get some boba?</a:t>
            </a:r>
          </a:p>
          <a:p>
            <a:pPr algn="ctr" rtl="0" lvl="0">
              <a:buNone/>
            </a:pPr>
            <a:r>
              <a:rPr lang="en"/>
              <a:t>                        _____ fanta?</a:t>
            </a:r>
          </a:p>
        </p:txBody>
      </p:sp>
      <p:pic>
        <p:nvPicPr>
          <p:cNvPr id="464" name="Shape 464"/>
          <p:cNvPicPr preferRelativeResize="0"/>
          <p:nvPr/>
        </p:nvPicPr>
        <p:blipFill>
          <a:blip r:embed="rId4"/>
          <a:stretch>
            <a:fillRect/>
          </a:stretch>
        </p:blipFill>
        <p:spPr>
          <a:xfrm>
            <a:off y="2279675" x="457200"/>
            <a:ext cy="2646175" cx="2646175"/>
          </a:xfrm>
          <a:prstGeom prst="rect">
            <a:avLst/>
          </a:prstGeom>
          <a:noFill/>
          <a:ln>
            <a:noFill/>
          </a:ln>
        </p:spPr>
      </p:pic>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68" name="Shape 468"/>
        <p:cNvGrpSpPr/>
        <p:nvPr/>
      </p:nvGrpSpPr>
      <p:grpSpPr>
        <a:xfrm>
          <a:off y="0" x="0"/>
          <a:ext cy="0" cx="0"/>
          <a:chOff y="0" x="0"/>
          <a:chExt cy="0" cx="0"/>
        </a:xfrm>
      </p:grpSpPr>
      <p:sp>
        <p:nvSpPr>
          <p:cNvPr id="469" name="Shape 46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solidFill>
                  <a:srgbClr val="FFFF00"/>
                </a:solidFill>
                <a:latin typeface="Playball"/>
                <a:ea typeface="Playball"/>
                <a:cs typeface="Playball"/>
                <a:sym typeface="Playball"/>
              </a:rPr>
              <a:t>Brother of the Week #2</a:t>
            </a:r>
          </a:p>
        </p:txBody>
      </p:sp>
      <p:sp>
        <p:nvSpPr>
          <p:cNvPr id="470" name="Shape 47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
</a:t>
            </a:r>
          </a:p>
          <a:p>
            <a:r>
              <a:t/>
            </a:r>
          </a:p>
          <a:p>
            <a:r>
              <a:t/>
            </a:r>
          </a:p>
          <a:p>
            <a:r>
              <a:t/>
            </a:r>
          </a:p>
          <a:p>
            <a:pPr rtl="0" lvl="0">
              <a:buNone/>
            </a:pPr>
            <a:r>
              <a:rPr lang="en"/>
              <a:t>			                                Juana Li</a:t>
            </a:r>
          </a:p>
          <a:p>
            <a:pPr algn="ctr" rtl="0" lvl="0">
              <a:buNone/>
            </a:pPr>
            <a:r>
              <a:rPr lang="en"/>
              <a:t>  </a:t>
            </a:r>
          </a:p>
        </p:txBody>
      </p:sp>
      <p:pic>
        <p:nvPicPr>
          <p:cNvPr id="471" name="Shape 471"/>
          <p:cNvPicPr preferRelativeResize="0"/>
          <p:nvPr/>
        </p:nvPicPr>
        <p:blipFill>
          <a:blip r:embed="rId4"/>
          <a:stretch>
            <a:fillRect/>
          </a:stretch>
        </p:blipFill>
        <p:spPr>
          <a:xfrm>
            <a:off y="2279675" x="457200"/>
            <a:ext cy="2646175" cx="2646175"/>
          </a:xfrm>
          <a:prstGeom prst="rect">
            <a:avLst/>
          </a:prstGeom>
          <a:noFill/>
          <a:ln>
            <a:noFill/>
          </a:ln>
        </p:spPr>
      </p:pic>
      <p:pic>
        <p:nvPicPr>
          <p:cNvPr id="472" name="Shape 472"/>
          <p:cNvPicPr preferRelativeResize="0"/>
          <p:nvPr/>
        </p:nvPicPr>
        <p:blipFill>
          <a:blip r:embed="rId5"/>
          <a:stretch>
            <a:fillRect/>
          </a:stretch>
        </p:blipFill>
        <p:spPr>
          <a:xfrm>
            <a:off y="1400300" x="3800550"/>
            <a:ext cy="2504099" cx="3756151"/>
          </a:xfrm>
          <a:prstGeom prst="rect">
            <a:avLst/>
          </a:prstGeom>
          <a:noFill/>
          <a:ln>
            <a:noFill/>
          </a:ln>
        </p:spPr>
      </p:pic>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76" name="Shape 476"/>
        <p:cNvGrpSpPr/>
        <p:nvPr/>
      </p:nvGrpSpPr>
      <p:grpSpPr>
        <a:xfrm>
          <a:off y="0" x="0"/>
          <a:ext cy="0" cx="0"/>
          <a:chOff y="0" x="0"/>
          <a:chExt cy="0" cx="0"/>
        </a:xfrm>
      </p:grpSpPr>
      <p:sp>
        <p:nvSpPr>
          <p:cNvPr id="477" name="Shape 47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solidFill>
                  <a:srgbClr val="FFFF00"/>
                </a:solidFill>
                <a:latin typeface="Playball"/>
                <a:ea typeface="Playball"/>
                <a:cs typeface="Playball"/>
                <a:sym typeface="Playball"/>
              </a:rPr>
              <a:t>Chi Trivia</a:t>
            </a:r>
          </a:p>
        </p:txBody>
      </p:sp>
      <p:sp>
        <p:nvSpPr>
          <p:cNvPr id="478" name="Shape 47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Pledges~</a:t>
            </a:r>
          </a:p>
          <a:p>
            <a:pPr rtl="0" lvl="0">
              <a:buNone/>
            </a:pPr>
            <a:r>
              <a:rPr lang="en"/>
              <a:t>Who are the youngest and oldest</a:t>
            </a:r>
          </a:p>
          <a:p>
            <a:pPr rtl="0" lvl="0">
              <a:buNone/>
            </a:pPr>
            <a:r>
              <a:rPr lang="en"/>
              <a:t>PAC leaders and when did they</a:t>
            </a:r>
          </a:p>
          <a:p>
            <a:pPr rtl="0" lvl="0">
              <a:buNone/>
            </a:pPr>
            <a:r>
              <a:rPr lang="en"/>
              <a:t>pledge?</a:t>
            </a:r>
          </a:p>
        </p:txBody>
      </p:sp>
      <p:pic>
        <p:nvPicPr>
          <p:cNvPr id="479" name="Shape 479"/>
          <p:cNvPicPr preferRelativeResize="0"/>
          <p:nvPr/>
        </p:nvPicPr>
        <p:blipFill>
          <a:blip r:embed="rId4"/>
          <a:stretch>
            <a:fillRect/>
          </a:stretch>
        </p:blipFill>
        <p:spPr>
          <a:xfrm>
            <a:off y="2337150" x="6098100"/>
            <a:ext cy="2588700" cx="2588700"/>
          </a:xfrm>
          <a:prstGeom prst="rect">
            <a:avLst/>
          </a:prstGeom>
          <a:noFill/>
          <a:ln>
            <a:noFill/>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83" name="Shape 483"/>
        <p:cNvGrpSpPr/>
        <p:nvPr/>
      </p:nvGrpSpPr>
      <p:grpSpPr>
        <a:xfrm>
          <a:off y="0" x="0"/>
          <a:ext cy="0" cx="0"/>
          <a:chOff y="0" x="0"/>
          <a:chExt cy="0" cx="0"/>
        </a:xfrm>
      </p:grpSpPr>
      <p:sp>
        <p:nvSpPr>
          <p:cNvPr id="484" name="Shape 48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solidFill>
                  <a:srgbClr val="FFFF00"/>
                </a:solidFill>
                <a:latin typeface="Playball"/>
                <a:ea typeface="Playball"/>
                <a:cs typeface="Playball"/>
                <a:sym typeface="Playball"/>
              </a:rPr>
              <a:t>Chi Trivia</a:t>
            </a:r>
          </a:p>
        </p:txBody>
      </p:sp>
      <p:sp>
        <p:nvSpPr>
          <p:cNvPr id="485" name="Shape 485"/>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Clr>
                <a:schemeClr val="dk1"/>
              </a:buClr>
              <a:buSzPct val="36666"/>
              <a:buFont typeface="Arial"/>
              <a:buNone/>
            </a:pPr>
            <a:r>
              <a:rPr lang="en"/>
              <a:t>Pledges~</a:t>
            </a:r>
          </a:p>
          <a:p>
            <a:pPr rtl="0" lvl="0">
              <a:buClr>
                <a:schemeClr val="dk1"/>
              </a:buClr>
              <a:buSzPct val="36666"/>
              <a:buFont typeface="Arial"/>
              <a:buNone/>
            </a:pPr>
            <a:r>
              <a:rPr lang="en"/>
              <a:t>Who are the youngest and oldest</a:t>
            </a:r>
          </a:p>
          <a:p>
            <a:pPr rtl="0" lvl="0">
              <a:buClr>
                <a:schemeClr val="dk1"/>
              </a:buClr>
              <a:buSzPct val="36666"/>
              <a:buFont typeface="Arial"/>
              <a:buNone/>
            </a:pPr>
            <a:r>
              <a:rPr lang="en"/>
              <a:t>PAC leaders and when did they</a:t>
            </a:r>
          </a:p>
          <a:p>
            <a:pPr rtl="0" lvl="0">
              <a:buNone/>
            </a:pPr>
            <a:r>
              <a:rPr lang="en"/>
              <a:t>pledge?</a:t>
            </a:r>
          </a:p>
          <a:p>
            <a:pPr rtl="0" lvl="0">
              <a:buClr>
                <a:schemeClr val="dk1"/>
              </a:buClr>
              <a:buSzPct val="36666"/>
              <a:buFont typeface="Arial"/>
              <a:buNone/>
            </a:pPr>
            <a:r>
              <a:rPr b="1" lang="en" i="1"/>
              <a:t>Maiko Ibay (AI)</a:t>
            </a:r>
          </a:p>
          <a:p>
            <a:pPr rtl="0" lvl="0">
              <a:buNone/>
            </a:pPr>
            <a:r>
              <a:rPr b="1" lang="en" i="1"/>
              <a:t>Abelard Bautista (AK)</a:t>
            </a:r>
          </a:p>
          <a:p>
            <a:r>
              <a:t/>
            </a:r>
          </a:p>
        </p:txBody>
      </p:sp>
      <p:pic>
        <p:nvPicPr>
          <p:cNvPr id="486" name="Shape 486"/>
          <p:cNvPicPr preferRelativeResize="0"/>
          <p:nvPr/>
        </p:nvPicPr>
        <p:blipFill>
          <a:blip r:embed="rId4"/>
          <a:stretch>
            <a:fillRect/>
          </a:stretch>
        </p:blipFill>
        <p:spPr>
          <a:xfrm>
            <a:off y="2337150" x="6098100"/>
            <a:ext cy="2588700" cx="2588700"/>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y="0" x="0"/>
          <a:ext cy="0" cx="0"/>
          <a:chOff y="0" x="0"/>
          <a:chExt cy="0" cx="0"/>
        </a:xfrm>
      </p:grpSpPr>
      <p:sp>
        <p:nvSpPr>
          <p:cNvPr id="89" name="Shape 8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Brothers of Chi Chapter</a:t>
            </a:r>
          </a:p>
        </p:txBody>
      </p:sp>
      <p:sp>
        <p:nvSpPr>
          <p:cNvPr id="90" name="Shape 90"/>
          <p:cNvSpPr txBox="1"/>
          <p:nvPr>
            <p:ph idx="1" type="body"/>
          </p:nvPr>
        </p:nvSpPr>
        <p:spPr>
          <a:xfrm>
            <a:off y="1200150" x="457200"/>
            <a:ext cy="3725699" cx="8229600"/>
          </a:xfrm>
          <a:prstGeom prst="rect">
            <a:avLst/>
          </a:prstGeom>
        </p:spPr>
        <p:txBody>
          <a:bodyPr bIns="91425" rIns="91425" lIns="91425" tIns="91425" anchor="t" anchorCtr="0">
            <a:noAutofit/>
          </a:bodyPr>
          <a:lstStyle/>
          <a:p/>
        </p:txBody>
      </p:sp>
      <p:sp>
        <p:nvSpPr>
          <p:cNvPr id="91" name="Shape 91"/>
          <p:cNvSpPr txBox="1"/>
          <p:nvPr/>
        </p:nvSpPr>
        <p:spPr>
          <a:xfrm>
            <a:off y="4193325" x="1477250"/>
            <a:ext cy="475199" cx="5922299"/>
          </a:xfrm>
          <a:prstGeom prst="rect">
            <a:avLst/>
          </a:prstGeom>
        </p:spPr>
        <p:txBody>
          <a:bodyPr bIns="91425" rIns="91425" lIns="91425" tIns="91425" anchor="t" anchorCtr="0">
            <a:noAutofit/>
          </a:bodyPr>
          <a:lstStyle/>
          <a:p>
            <a:pPr algn="ctr" rtl="0" lvl="0">
              <a:buNone/>
            </a:pPr>
            <a:r>
              <a:rPr sz="1800" lang="en"/>
              <a:t>“</a:t>
            </a:r>
            <a:r>
              <a:rPr sz="1800" lang="en">
                <a:solidFill>
                  <a:srgbClr val="141823"/>
                </a:solidFill>
              </a:rPr>
              <a:t>After I "take care" of Olivia, I'll finally be the only Brightest Bulb of AZ class…”</a:t>
            </a:r>
          </a:p>
          <a:p>
            <a:pPr algn="ctr" rtl="0" lvl="0">
              <a:buNone/>
            </a:pPr>
            <a:r>
              <a:rPr sz="1200" lang="en"/>
              <a:t>Submitted by Andrew Ma</a:t>
            </a:r>
          </a:p>
        </p:txBody>
      </p:sp>
      <p:pic>
        <p:nvPicPr>
          <p:cNvPr id="92" name="Shape 92"/>
          <p:cNvPicPr preferRelativeResize="0"/>
          <p:nvPr/>
        </p:nvPicPr>
        <p:blipFill>
          <a:blip r:embed="rId3"/>
          <a:stretch>
            <a:fillRect/>
          </a:stretch>
        </p:blipFill>
        <p:spPr>
          <a:xfrm>
            <a:off y="1399750" x="2463625"/>
            <a:ext cy="2793575" cx="4216750"/>
          </a:xfrm>
          <a:prstGeom prst="rect">
            <a:avLst/>
          </a:prstGeom>
          <a:noFill/>
          <a:ln>
            <a:noFill/>
          </a:ln>
        </p:spPr>
      </p:pic>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90" name="Shape 490"/>
        <p:cNvGrpSpPr/>
        <p:nvPr/>
      </p:nvGrpSpPr>
      <p:grpSpPr>
        <a:xfrm>
          <a:off y="0" x="0"/>
          <a:ext cy="0" cx="0"/>
          <a:chOff y="0" x="0"/>
          <a:chExt cy="0" cx="0"/>
        </a:xfrm>
      </p:grpSpPr>
      <p:sp>
        <p:nvSpPr>
          <p:cNvPr id="491" name="Shape 49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solidFill>
                  <a:srgbClr val="FFFF00"/>
                </a:solidFill>
                <a:latin typeface="Playball"/>
                <a:ea typeface="Playball"/>
                <a:cs typeface="Playball"/>
                <a:sym typeface="Playball"/>
              </a:rPr>
              <a:t>Chi Trivia</a:t>
            </a:r>
          </a:p>
        </p:txBody>
      </p:sp>
      <p:sp>
        <p:nvSpPr>
          <p:cNvPr id="492" name="Shape 492"/>
          <p:cNvSpPr txBox="1"/>
          <p:nvPr>
            <p:ph idx="1" type="body"/>
          </p:nvPr>
        </p:nvSpPr>
        <p:spPr>
          <a:xfrm>
            <a:off y="1200150" x="457200"/>
            <a:ext cy="3725699" cx="8229600"/>
          </a:xfrm>
          <a:prstGeom prst="rect">
            <a:avLst/>
          </a:prstGeom>
        </p:spPr>
        <p:txBody>
          <a:bodyPr bIns="91425" rIns="91425" lIns="91425" tIns="91425" anchor="t" anchorCtr="0">
            <a:noAutofit/>
          </a:bodyPr>
          <a:lstStyle/>
          <a:p>
            <a:pPr algn="r" rtl="0" lvl="0">
              <a:buNone/>
            </a:pPr>
            <a:r>
              <a:rPr lang="en"/>
              <a:t>Actives~</a:t>
            </a:r>
          </a:p>
          <a:p>
            <a:pPr algn="r" rtl="0" lvl="0">
              <a:buClr>
                <a:schemeClr val="dk1"/>
              </a:buClr>
              <a:buSzPct val="36666"/>
              <a:buFont typeface="Arial"/>
              <a:buNone/>
            </a:pPr>
            <a:r>
              <a:rPr lang="en"/>
              <a:t>Who are the youngest and oldest</a:t>
            </a:r>
          </a:p>
          <a:p>
            <a:pPr algn="r" rtl="0" lvl="0">
              <a:buClr>
                <a:schemeClr val="dk1"/>
              </a:buClr>
              <a:buSzPct val="36666"/>
              <a:buFont typeface="Arial"/>
              <a:buNone/>
            </a:pPr>
            <a:r>
              <a:rPr lang="en"/>
              <a:t>members in AL EXCOMM</a:t>
            </a:r>
          </a:p>
          <a:p>
            <a:pPr algn="r" rtl="0" lvl="0">
              <a:buClr>
                <a:schemeClr val="dk1"/>
              </a:buClr>
              <a:buSzPct val="36666"/>
              <a:buFont typeface="Arial"/>
              <a:buNone/>
            </a:pPr>
            <a:r>
              <a:rPr lang="en"/>
              <a:t>and when did they pledge?</a:t>
            </a:r>
          </a:p>
        </p:txBody>
      </p:sp>
      <p:pic>
        <p:nvPicPr>
          <p:cNvPr id="493" name="Shape 493"/>
          <p:cNvPicPr preferRelativeResize="0"/>
          <p:nvPr/>
        </p:nvPicPr>
        <p:blipFill>
          <a:blip r:embed="rId4"/>
          <a:stretch>
            <a:fillRect/>
          </a:stretch>
        </p:blipFill>
        <p:spPr>
          <a:xfrm>
            <a:off y="2194175" x="457200"/>
            <a:ext cy="2731674" cx="2717374"/>
          </a:xfrm>
          <a:prstGeom prst="rect">
            <a:avLst/>
          </a:prstGeom>
          <a:noFill/>
          <a:ln>
            <a:noFill/>
          </a:ln>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97" name="Shape 497"/>
        <p:cNvGrpSpPr/>
        <p:nvPr/>
      </p:nvGrpSpPr>
      <p:grpSpPr>
        <a:xfrm>
          <a:off y="0" x="0"/>
          <a:ext cy="0" cx="0"/>
          <a:chOff y="0" x="0"/>
          <a:chExt cy="0" cx="0"/>
        </a:xfrm>
      </p:grpSpPr>
      <p:sp>
        <p:nvSpPr>
          <p:cNvPr id="498" name="Shape 49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solidFill>
                  <a:srgbClr val="FFFF00"/>
                </a:solidFill>
                <a:latin typeface="Playball"/>
                <a:ea typeface="Playball"/>
                <a:cs typeface="Playball"/>
                <a:sym typeface="Playball"/>
              </a:rPr>
              <a:t>Chi Trivia</a:t>
            </a:r>
          </a:p>
        </p:txBody>
      </p:sp>
      <p:sp>
        <p:nvSpPr>
          <p:cNvPr id="499" name="Shape 499"/>
          <p:cNvSpPr txBox="1"/>
          <p:nvPr>
            <p:ph idx="1" type="body"/>
          </p:nvPr>
        </p:nvSpPr>
        <p:spPr>
          <a:xfrm>
            <a:off y="1200150" x="457200"/>
            <a:ext cy="3725699" cx="8229600"/>
          </a:xfrm>
          <a:prstGeom prst="rect">
            <a:avLst/>
          </a:prstGeom>
        </p:spPr>
        <p:txBody>
          <a:bodyPr bIns="91425" rIns="91425" lIns="91425" tIns="91425" anchor="t" anchorCtr="0">
            <a:noAutofit/>
          </a:bodyPr>
          <a:lstStyle/>
          <a:p>
            <a:pPr algn="r" rtl="0" lvl="0">
              <a:buNone/>
            </a:pPr>
            <a:r>
              <a:rPr lang="en"/>
              <a:t>Actives~</a:t>
            </a:r>
          </a:p>
          <a:p>
            <a:pPr algn="r" rtl="0" lvl="0">
              <a:buClr>
                <a:schemeClr val="dk1"/>
              </a:buClr>
              <a:buSzPct val="36666"/>
              <a:buFont typeface="Arial"/>
              <a:buNone/>
            </a:pPr>
            <a:r>
              <a:rPr lang="en"/>
              <a:t>Who are the youngest and oldest</a:t>
            </a:r>
          </a:p>
          <a:p>
            <a:pPr algn="r" rtl="0" lvl="0">
              <a:buClr>
                <a:schemeClr val="dk1"/>
              </a:buClr>
              <a:buSzPct val="36666"/>
              <a:buFont typeface="Arial"/>
              <a:buNone/>
            </a:pPr>
            <a:r>
              <a:rPr lang="en"/>
              <a:t>members in AL EXCOMM</a:t>
            </a:r>
          </a:p>
          <a:p>
            <a:pPr algn="r" rtl="0" lvl="0">
              <a:buClr>
                <a:schemeClr val="dk1"/>
              </a:buClr>
              <a:buSzPct val="36666"/>
              <a:buFont typeface="Arial"/>
              <a:buNone/>
            </a:pPr>
            <a:r>
              <a:rPr lang="en"/>
              <a:t>and when did they pledge?</a:t>
            </a:r>
          </a:p>
          <a:p>
            <a:pPr algn="r" rtl="0" lvl="0">
              <a:buClr>
                <a:schemeClr val="dk1"/>
              </a:buClr>
              <a:buSzPct val="36666"/>
              <a:buFont typeface="Arial"/>
              <a:buNone/>
            </a:pPr>
            <a:r>
              <a:rPr b="1" lang="en" i="1"/>
              <a:t>Jonathan Liu (AK)</a:t>
            </a:r>
          </a:p>
          <a:p>
            <a:pPr algn="r" rtl="0" lvl="0">
              <a:buClr>
                <a:schemeClr val="dk1"/>
              </a:buClr>
              <a:buSzPct val="36666"/>
              <a:buFont typeface="Arial"/>
              <a:buNone/>
            </a:pPr>
            <a:r>
              <a:rPr b="1" lang="en" i="1"/>
              <a:t>Kevin Lee (AA)</a:t>
            </a:r>
          </a:p>
        </p:txBody>
      </p:sp>
      <p:pic>
        <p:nvPicPr>
          <p:cNvPr id="500" name="Shape 500"/>
          <p:cNvPicPr preferRelativeResize="0"/>
          <p:nvPr/>
        </p:nvPicPr>
        <p:blipFill>
          <a:blip r:embed="rId4"/>
          <a:stretch>
            <a:fillRect/>
          </a:stretch>
        </p:blipFill>
        <p:spPr>
          <a:xfrm>
            <a:off y="2194175" x="457200"/>
            <a:ext cy="2731674" cx="2717374"/>
          </a:xfrm>
          <a:prstGeom prst="rect">
            <a:avLst/>
          </a:prstGeom>
          <a:noFill/>
          <a:ln>
            <a:noFill/>
          </a:ln>
        </p:spPr>
      </p:pic>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504" name="Shape 504"/>
        <p:cNvGrpSpPr/>
        <p:nvPr/>
      </p:nvGrpSpPr>
      <p:grpSpPr>
        <a:xfrm>
          <a:off y="0" x="0"/>
          <a:ext cy="0" cx="0"/>
          <a:chOff y="0" x="0"/>
          <a:chExt cy="0" cx="0"/>
        </a:xfrm>
      </p:grpSpPr>
      <p:sp>
        <p:nvSpPr>
          <p:cNvPr id="505" name="Shape 50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solidFill>
                  <a:srgbClr val="FFFF00"/>
                </a:solidFill>
                <a:latin typeface="Playball"/>
                <a:ea typeface="Playball"/>
                <a:cs typeface="Playball"/>
                <a:sym typeface="Playball"/>
              </a:rPr>
              <a:t>[YC] Chi Trivia Night</a:t>
            </a:r>
          </a:p>
        </p:txBody>
      </p:sp>
      <p:sp>
        <p:nvSpPr>
          <p:cNvPr id="506" name="Shape 50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May 21st!</a:t>
            </a:r>
          </a:p>
          <a:p>
            <a:r>
              <a:t/>
            </a:r>
          </a:p>
          <a:p>
            <a:pPr rtl="0" lvl="0">
              <a:buNone/>
            </a:pPr>
            <a:r>
              <a:rPr lang="en"/>
              <a:t>Don’t forget to sign up.</a:t>
            </a:r>
          </a:p>
        </p:txBody>
      </p:sp>
      <p:pic>
        <p:nvPicPr>
          <p:cNvPr id="507" name="Shape 507"/>
          <p:cNvPicPr preferRelativeResize="0"/>
          <p:nvPr/>
        </p:nvPicPr>
        <p:blipFill>
          <a:blip r:embed="rId4"/>
          <a:stretch>
            <a:fillRect/>
          </a:stretch>
        </p:blipFill>
        <p:spPr>
          <a:xfrm>
            <a:off y="1952475" x="5713425"/>
            <a:ext cy="2973375" cx="2973375"/>
          </a:xfrm>
          <a:prstGeom prst="rect">
            <a:avLst/>
          </a:prstGeom>
          <a:noFill/>
          <a:ln>
            <a:noFill/>
          </a:ln>
        </p:spPr>
      </p:pic>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511" name="Shape 511"/>
        <p:cNvGrpSpPr/>
        <p:nvPr/>
      </p:nvGrpSpPr>
      <p:grpSpPr>
        <a:xfrm>
          <a:off y="0" x="0"/>
          <a:ext cy="0" cx="0"/>
          <a:chOff y="0" x="0"/>
          <a:chExt cy="0" cx="0"/>
        </a:xfrm>
      </p:grpSpPr>
      <p:sp>
        <p:nvSpPr>
          <p:cNvPr id="512" name="Shape 51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solidFill>
                  <a:srgbClr val="FFFF00"/>
                </a:solidFill>
                <a:latin typeface="Playball"/>
                <a:ea typeface="Playball"/>
                <a:cs typeface="Playball"/>
                <a:sym typeface="Playball"/>
              </a:rPr>
              <a:t>Headshots</a:t>
            </a:r>
          </a:p>
        </p:txBody>
      </p:sp>
      <p:sp>
        <p:nvSpPr>
          <p:cNvPr id="513" name="Shape 513"/>
          <p:cNvSpPr txBox="1"/>
          <p:nvPr>
            <p:ph idx="1" type="body"/>
          </p:nvPr>
        </p:nvSpPr>
        <p:spPr>
          <a:xfrm>
            <a:off y="1200150" x="457200"/>
            <a:ext cy="3725699" cx="8006099"/>
          </a:xfrm>
          <a:prstGeom prst="rect">
            <a:avLst/>
          </a:prstGeom>
        </p:spPr>
        <p:txBody>
          <a:bodyPr bIns="91425" rIns="91425" lIns="91425" tIns="91425" anchor="t" anchorCtr="0">
            <a:noAutofit/>
          </a:bodyPr>
          <a:lstStyle/>
          <a:p>
            <a:pPr rtl="0" lvl="0" indent="-406400" marL="457200">
              <a:buClr>
                <a:schemeClr val="dk1"/>
              </a:buClr>
              <a:buSzPct val="100000"/>
              <a:buFont typeface="Georgia"/>
              <a:buChar char="●"/>
            </a:pPr>
            <a:r>
              <a:rPr sz="2800" lang="en"/>
              <a:t>Last names A-M, who still haven’t taken it yet.</a:t>
            </a:r>
          </a:p>
          <a:p>
            <a:pPr rtl="0" lvl="0" indent="-406400" marL="457200">
              <a:buClr>
                <a:schemeClr val="dk1"/>
              </a:buClr>
              <a:buSzPct val="100000"/>
              <a:buFont typeface="Georgia"/>
              <a:buChar char="●"/>
            </a:pPr>
            <a:r>
              <a:rPr sz="2800" lang="en"/>
              <a:t>Last names through N-P</a:t>
            </a:r>
          </a:p>
        </p:txBody>
      </p:sp>
      <p:pic>
        <p:nvPicPr>
          <p:cNvPr id="514" name="Shape 514"/>
          <p:cNvPicPr preferRelativeResize="0"/>
          <p:nvPr/>
        </p:nvPicPr>
        <p:blipFill>
          <a:blip r:embed="rId4"/>
          <a:stretch>
            <a:fillRect/>
          </a:stretch>
        </p:blipFill>
        <p:spPr>
          <a:xfrm>
            <a:off y="2282450" x="2703312"/>
            <a:ext cy="3077349" cx="3737374"/>
          </a:xfrm>
          <a:prstGeom prst="rect">
            <a:avLst/>
          </a:prstGeom>
          <a:noFill/>
          <a:ln>
            <a:noFill/>
          </a:ln>
        </p:spPr>
      </p:pic>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518" name="Shape 518"/>
        <p:cNvGrpSpPr/>
        <p:nvPr/>
      </p:nvGrpSpPr>
      <p:grpSpPr>
        <a:xfrm>
          <a:off y="0" x="0"/>
          <a:ext cy="0" cx="0"/>
          <a:chOff y="0" x="0"/>
          <a:chExt cy="0" cx="0"/>
        </a:xfrm>
      </p:grpSpPr>
      <p:sp>
        <p:nvSpPr>
          <p:cNvPr id="519" name="Shape 51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solidFill>
                  <a:srgbClr val="FFFF00"/>
                </a:solidFill>
                <a:latin typeface="Playball"/>
                <a:ea typeface="Playball"/>
                <a:cs typeface="Playball"/>
                <a:sym typeface="Playball"/>
              </a:rPr>
              <a:t>Headshots</a:t>
            </a:r>
          </a:p>
        </p:txBody>
      </p:sp>
      <p:sp>
        <p:nvSpPr>
          <p:cNvPr id="520" name="Shape 520"/>
          <p:cNvSpPr txBox="1"/>
          <p:nvPr>
            <p:ph idx="1" type="body"/>
          </p:nvPr>
        </p:nvSpPr>
        <p:spPr>
          <a:xfrm>
            <a:off y="1200150" x="457200"/>
            <a:ext cy="3725699" cx="2765999"/>
          </a:xfrm>
          <a:prstGeom prst="rect">
            <a:avLst/>
          </a:prstGeom>
        </p:spPr>
        <p:txBody>
          <a:bodyPr bIns="91425" rIns="91425" lIns="91425" tIns="91425" anchor="t" anchorCtr="0">
            <a:noAutofit/>
          </a:bodyPr>
          <a:lstStyle/>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Althea Alquitran</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Talia Berson</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Jessica Bobis</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Joseph Chan</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Stephanie Choy</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Anna Do</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Vickie Do</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Merry Fu</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Holly Fuong</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Jeremy Gozzip</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Jessie Hsieh</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Kristine Huynh</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Bo Bae Jeong</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Xin Jin</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Linda Kang</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Jenny Lam</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Brian Lee</a:t>
            </a:r>
          </a:p>
          <a:p>
            <a:r>
              <a:t/>
            </a:r>
          </a:p>
        </p:txBody>
      </p:sp>
      <p:sp>
        <p:nvSpPr>
          <p:cNvPr id="521" name="Shape 521"/>
          <p:cNvSpPr txBox="1"/>
          <p:nvPr>
            <p:ph idx="2" type="body"/>
          </p:nvPr>
        </p:nvSpPr>
        <p:spPr>
          <a:xfrm>
            <a:off y="1200150" x="4912550"/>
            <a:ext cy="3725699" cx="2444100"/>
          </a:xfrm>
          <a:prstGeom prst="rect">
            <a:avLst/>
          </a:prstGeom>
        </p:spPr>
        <p:txBody>
          <a:bodyPr bIns="91425" rIns="91425" lIns="91425" tIns="91425" anchor="t" anchorCtr="0">
            <a:noAutofit/>
          </a:bodyPr>
          <a:lstStyle/>
          <a:p>
            <a:pPr rtl="0" lvl="0" indent="-317500" marL="457200">
              <a:spcBef>
                <a:spcPts val="0"/>
              </a:spcBef>
              <a:buClr>
                <a:schemeClr val="dk1"/>
              </a:buClr>
              <a:buSzPct val="166666"/>
              <a:buFont typeface="Arial"/>
              <a:buChar char="•"/>
            </a:pPr>
            <a:r>
              <a:rPr sz="1400" lang="en">
                <a:latin typeface="Arial"/>
                <a:ea typeface="Arial"/>
                <a:cs typeface="Arial"/>
                <a:sym typeface="Arial"/>
              </a:rPr>
              <a:t>Chanel Ng</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Samuel Nganga</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Cindy Nguyen</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Julie Nguyen</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Myha Nguyen</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Nicole Nguyen</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William Nguyen</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Jacqueline Pan</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Olivia Pardo</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Bryan Park</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Priya Patel</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Dianne Pham</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Maggie Poon</a:t>
            </a:r>
          </a:p>
        </p:txBody>
      </p:sp>
      <p:sp>
        <p:nvSpPr>
          <p:cNvPr id="522" name="Shape 522"/>
          <p:cNvSpPr txBox="1"/>
          <p:nvPr>
            <p:ph idx="3" type="body"/>
          </p:nvPr>
        </p:nvSpPr>
        <p:spPr>
          <a:xfrm>
            <a:off y="1200150" x="2652175"/>
            <a:ext cy="3725699" cx="2476199"/>
          </a:xfrm>
          <a:prstGeom prst="rect">
            <a:avLst/>
          </a:prstGeom>
        </p:spPr>
        <p:txBody>
          <a:bodyPr bIns="91425" rIns="91425" lIns="91425" tIns="91425" anchor="t" anchorCtr="0">
            <a:noAutofit/>
          </a:bodyPr>
          <a:lstStyle/>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Ariel Lei</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Juana Li</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Michelle Li</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Sherry Li</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Alice Lim</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Tracy Lin</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Roxy Luo</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Vicki Luong</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Hamilton Luu</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Danny Ly</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Melissa Ma</a:t>
            </a:r>
          </a:p>
          <a:p>
            <a:pPr rtl="0" lvl="0" indent="-317500" marL="457200">
              <a:spcBef>
                <a:spcPts val="0"/>
              </a:spcBef>
              <a:buClr>
                <a:schemeClr val="dk1"/>
              </a:buClr>
              <a:buSzPct val="166666"/>
              <a:buFont typeface="Arial"/>
              <a:buChar char="•"/>
            </a:pPr>
            <a:r>
              <a:rPr sz="1400" lang="en">
                <a:solidFill>
                  <a:srgbClr val="000000"/>
                </a:solidFill>
                <a:latin typeface="Arial"/>
                <a:ea typeface="Arial"/>
                <a:cs typeface="Arial"/>
                <a:sym typeface="Arial"/>
              </a:rPr>
              <a:t>Raymond Mai</a:t>
            </a:r>
          </a:p>
          <a:p>
            <a:pPr rtl="0" lvl="0" indent="-317500" marL="457200">
              <a:spcBef>
                <a:spcPts val="0"/>
              </a:spcBef>
              <a:buClr>
                <a:schemeClr val="dk1"/>
              </a:buClr>
              <a:buSzPct val="166666"/>
              <a:buFont typeface="Arial"/>
              <a:buChar char="•"/>
            </a:pPr>
            <a:r>
              <a:rPr sz="1400" lang="en">
                <a:latin typeface="Arial"/>
                <a:ea typeface="Arial"/>
                <a:cs typeface="Arial"/>
                <a:sym typeface="Arial"/>
              </a:rPr>
              <a:t>Yuki Nakamura</a:t>
            </a:r>
          </a:p>
          <a:p>
            <a:pPr rtl="0" lvl="0" indent="-317500" marL="457200">
              <a:spcBef>
                <a:spcPts val="0"/>
              </a:spcBef>
              <a:buClr>
                <a:schemeClr val="dk1"/>
              </a:buClr>
              <a:buSzPct val="166666"/>
              <a:buFont typeface="Arial"/>
              <a:buChar char="•"/>
            </a:pPr>
            <a:r>
              <a:rPr sz="1400" lang="en">
                <a:latin typeface="Arial"/>
                <a:ea typeface="Arial"/>
                <a:cs typeface="Arial"/>
                <a:sym typeface="Arial"/>
              </a:rPr>
              <a:t>Miye Nakashima</a:t>
            </a:r>
          </a:p>
          <a:p>
            <a:pPr rtl="0" lvl="0" indent="-317500" marL="457200">
              <a:spcBef>
                <a:spcPts val="0"/>
              </a:spcBef>
              <a:buClr>
                <a:schemeClr val="dk1"/>
              </a:buClr>
              <a:buSzPct val="166666"/>
              <a:buFont typeface="Arial"/>
              <a:buChar char="•"/>
            </a:pPr>
            <a:r>
              <a:rPr sz="1400" lang="en">
                <a:latin typeface="Arial"/>
                <a:ea typeface="Arial"/>
                <a:cs typeface="Arial"/>
                <a:sym typeface="Arial"/>
              </a:rPr>
              <a:t>Jae-Ho Nam</a:t>
            </a:r>
          </a:p>
          <a:p>
            <a:pPr rtl="0" lvl="0" indent="-317500" marL="457200">
              <a:spcBef>
                <a:spcPts val="0"/>
              </a:spcBef>
              <a:buClr>
                <a:schemeClr val="dk1"/>
              </a:buClr>
              <a:buSzPct val="166666"/>
              <a:buFont typeface="Arial"/>
              <a:buChar char="•"/>
            </a:pPr>
            <a:r>
              <a:rPr sz="1400" lang="en">
                <a:latin typeface="Arial"/>
                <a:ea typeface="Arial"/>
                <a:cs typeface="Arial"/>
                <a:sym typeface="Arial"/>
              </a:rPr>
              <a:t>Patricia Natalie</a:t>
            </a:r>
          </a:p>
          <a:p>
            <a:pPr rtl="0" lvl="0" indent="-317500" marL="457200">
              <a:spcBef>
                <a:spcPts val="0"/>
              </a:spcBef>
              <a:buClr>
                <a:schemeClr val="dk1"/>
              </a:buClr>
              <a:buSzPct val="166666"/>
              <a:buFont typeface="Arial"/>
              <a:buChar char="•"/>
            </a:pPr>
            <a:r>
              <a:rPr sz="1400" lang="en">
                <a:latin typeface="Arial"/>
                <a:ea typeface="Arial"/>
                <a:cs typeface="Arial"/>
                <a:sym typeface="Arial"/>
              </a:rPr>
              <a:t>Emily Neai-Proeung</a:t>
            </a:r>
          </a:p>
          <a:p>
            <a:r>
              <a:t/>
            </a:r>
          </a:p>
        </p:txBody>
      </p:sp>
      <p:pic>
        <p:nvPicPr>
          <p:cNvPr id="523" name="Shape 523"/>
          <p:cNvPicPr preferRelativeResize="0"/>
          <p:nvPr/>
        </p:nvPicPr>
        <p:blipFill>
          <a:blip r:embed="rId4"/>
          <a:stretch>
            <a:fillRect/>
          </a:stretch>
        </p:blipFill>
        <p:spPr>
          <a:xfrm flipH="1">
            <a:off y="2268900" x="6410849"/>
            <a:ext cy="2656950" cx="2656950"/>
          </a:xfrm>
          <a:prstGeom prst="rect">
            <a:avLst/>
          </a:prstGeom>
          <a:noFill/>
          <a:ln>
            <a:noFill/>
          </a:ln>
        </p:spPr>
      </p:pic>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527" name="Shape 527"/>
        <p:cNvGrpSpPr/>
        <p:nvPr/>
      </p:nvGrpSpPr>
      <p:grpSpPr>
        <a:xfrm>
          <a:off y="0" x="0"/>
          <a:ext cy="0" cx="0"/>
          <a:chOff y="0" x="0"/>
          <a:chExt cy="0" cx="0"/>
        </a:xfrm>
      </p:grpSpPr>
      <p:sp>
        <p:nvSpPr>
          <p:cNvPr id="528" name="Shape 528"/>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sz="6000" lang="en">
                <a:latin typeface="Josefin Sans"/>
                <a:ea typeface="Josefin Sans"/>
                <a:cs typeface="Josefin Sans"/>
                <a:sym typeface="Josefin Sans"/>
              </a:rPr>
              <a:t>Sergeant-at-Arms</a:t>
            </a:r>
          </a:p>
        </p:txBody>
      </p:sp>
      <p:sp>
        <p:nvSpPr>
          <p:cNvPr id="529" name="Shape 529"/>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sz="4800" lang="en" i="0">
                <a:latin typeface="Josefin Sans"/>
                <a:ea typeface="Josefin Sans"/>
                <a:cs typeface="Josefin Sans"/>
                <a:sym typeface="Josefin Sans"/>
              </a:rPr>
              <a:t>Catherine Teotico</a:t>
            </a:r>
          </a:p>
          <a:p>
            <a:pPr rtl="0" lvl="0">
              <a:buNone/>
            </a:pPr>
            <a:r>
              <a:rPr u="sng" b="1" sz="3000" lang="en" i="0">
                <a:latin typeface="Josefin Sans"/>
                <a:ea typeface="Josefin Sans"/>
                <a:cs typeface="Josefin Sans"/>
                <a:sym typeface="Josefin Sans"/>
              </a:rPr>
              <a:t>apoxsergeant@gmail.com</a:t>
            </a: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533" name="Shape 533"/>
        <p:cNvGrpSpPr/>
        <p:nvPr/>
      </p:nvGrpSpPr>
      <p:grpSpPr>
        <a:xfrm>
          <a:off y="0" x="0"/>
          <a:ext cy="0" cx="0"/>
          <a:chOff y="0" x="0"/>
          <a:chExt cy="0" cx="0"/>
        </a:xfrm>
      </p:grpSpPr>
      <p:sp>
        <p:nvSpPr>
          <p:cNvPr id="534" name="Shape 534"/>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latin typeface="Josefin Sans"/>
                <a:ea typeface="Josefin Sans"/>
                <a:cs typeface="Josefin Sans"/>
                <a:sym typeface="Josefin Sans"/>
              </a:rPr>
              <a:t>Brothers of Chi Chapter</a:t>
            </a:r>
          </a:p>
        </p:txBody>
      </p:sp>
      <p:pic>
        <p:nvPicPr>
          <p:cNvPr id="535" name="Shape 535"/>
          <p:cNvPicPr preferRelativeResize="0"/>
          <p:nvPr/>
        </p:nvPicPr>
        <p:blipFill>
          <a:blip r:embed="rId3"/>
          <a:stretch>
            <a:fillRect/>
          </a:stretch>
        </p:blipFill>
        <p:spPr>
          <a:xfrm>
            <a:off y="1554450" x="2857500"/>
            <a:ext cy="2571750" cx="3429000"/>
          </a:xfrm>
          <a:prstGeom prst="rect">
            <a:avLst/>
          </a:prstGeom>
          <a:noFill/>
          <a:ln>
            <a:noFill/>
          </a:ln>
        </p:spPr>
      </p:pic>
      <p:sp>
        <p:nvSpPr>
          <p:cNvPr id="536" name="Shape 536"/>
          <p:cNvSpPr txBox="1"/>
          <p:nvPr/>
        </p:nvSpPr>
        <p:spPr>
          <a:xfrm>
            <a:off y="3934850" x="2712750"/>
            <a:ext cy="792299" cx="3733500"/>
          </a:xfrm>
          <a:prstGeom prst="rect">
            <a:avLst/>
          </a:prstGeom>
        </p:spPr>
        <p:txBody>
          <a:bodyPr bIns="91425" rIns="91425" lIns="91425" tIns="91425" anchor="t" anchorCtr="0">
            <a:noAutofit/>
          </a:bodyPr>
          <a:lstStyle/>
          <a:p>
            <a:pPr algn="ctr" rtl="0" lvl="0">
              <a:buNone/>
            </a:pPr>
            <a:r>
              <a:rPr sz="1200" lang="en"/>
              <a:t>
</a:t>
            </a:r>
            <a:r>
              <a:rPr sz="1800" lang="en"/>
              <a:t>“Swiper no swiping.”</a:t>
            </a:r>
          </a:p>
          <a:p>
            <a:pPr algn="ctr">
              <a:buNone/>
            </a:pPr>
            <a:r>
              <a:rPr sz="1200" lang="en"/>
              <a:t>Submitted by Nicola Yip</a:t>
            </a:r>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540" name="Shape 540"/>
        <p:cNvGrpSpPr/>
        <p:nvPr/>
      </p:nvGrpSpPr>
      <p:grpSpPr>
        <a:xfrm>
          <a:off y="0" x="0"/>
          <a:ext cy="0" cx="0"/>
          <a:chOff y="0" x="0"/>
          <a:chExt cy="0" cx="0"/>
        </a:xfrm>
      </p:grpSpPr>
      <p:sp>
        <p:nvSpPr>
          <p:cNvPr id="541" name="Shape 54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Josefin Sans"/>
                <a:ea typeface="Josefin Sans"/>
                <a:cs typeface="Josefin Sans"/>
                <a:sym typeface="Josefin Sans"/>
              </a:rPr>
              <a:t>Few Things...</a:t>
            </a:r>
          </a:p>
        </p:txBody>
      </p:sp>
      <p:sp>
        <p:nvSpPr>
          <p:cNvPr id="542" name="Shape 542"/>
          <p:cNvSpPr txBox="1"/>
          <p:nvPr>
            <p:ph idx="1" type="body"/>
          </p:nvPr>
        </p:nvSpPr>
        <p:spPr>
          <a:xfrm>
            <a:off y="1028700" x="-66675"/>
            <a:ext cy="3725699" cx="8229600"/>
          </a:xfrm>
          <a:prstGeom prst="rect">
            <a:avLst/>
          </a:prstGeom>
        </p:spPr>
        <p:txBody>
          <a:bodyPr bIns="91425" rIns="91425" lIns="91425" tIns="91425" anchor="t" anchorCtr="0">
            <a:noAutofit/>
          </a:bodyPr>
          <a:lstStyle/>
          <a:p>
            <a:pPr rtl="0" lvl="0" indent="-381000" marL="457200">
              <a:buClr>
                <a:schemeClr val="dk1"/>
              </a:buClr>
              <a:buSzPct val="166666"/>
              <a:buFont typeface="Arial"/>
              <a:buChar char="•"/>
            </a:pPr>
            <a:r>
              <a:rPr sz="2400" lang="en"/>
              <a:t>The Attendance/ Strike/ Chairing Trackers are up to date for submission turned in before April 27, 2014. If there any mistakes / makeups you need me to know. Email me ASAP:)</a:t>
            </a:r>
          </a:p>
          <a:p>
            <a:pPr rtl="0" lvl="0" indent="-381000" marL="457200">
              <a:buClr>
                <a:schemeClr val="dk1"/>
              </a:buClr>
              <a:buSzPct val="166666"/>
              <a:buFont typeface="Arial"/>
              <a:buChar char="•"/>
            </a:pPr>
            <a:r>
              <a:rPr sz="2400" lang="en"/>
              <a:t>If you have any question about policy. Feel free to email me for clarification.</a:t>
            </a:r>
          </a:p>
          <a:p>
            <a:pPr rtl="0" lvl="0" indent="-381000" marL="457200">
              <a:buClr>
                <a:schemeClr val="dk1"/>
              </a:buClr>
              <a:buSzPct val="166666"/>
              <a:buFont typeface="Arial"/>
              <a:buChar char="•"/>
            </a:pPr>
            <a:r>
              <a:rPr sz="2400" lang="en"/>
              <a:t>Elections Are Coming= Parli Pro</a:t>
            </a:r>
          </a:p>
          <a:p>
            <a:pPr rtl="0" lvl="1" indent="-381000" marL="914400">
              <a:buClr>
                <a:schemeClr val="dk1"/>
              </a:buClr>
              <a:buSzPct val="80000"/>
              <a:buFont typeface="Courier New"/>
              <a:buChar char="o"/>
            </a:pPr>
            <a:r>
              <a:rPr lang="en"/>
              <a:t>WE NEED QUORUM</a:t>
            </a:r>
          </a:p>
          <a:p>
            <a:pPr rtl="0" lvl="1" indent="-381000" marL="914400">
              <a:buClr>
                <a:schemeClr val="dk1"/>
              </a:buClr>
              <a:buSzPct val="80000"/>
              <a:buFont typeface="Courier New"/>
              <a:buChar char="o"/>
            </a:pPr>
            <a:r>
              <a:rPr lang="en"/>
              <a:t>51 GOOD STANDING</a:t>
            </a:r>
          </a:p>
        </p:txBody>
      </p:sp>
      <p:pic>
        <p:nvPicPr>
          <p:cNvPr id="543" name="Shape 543"/>
          <p:cNvPicPr preferRelativeResize="0"/>
          <p:nvPr/>
        </p:nvPicPr>
        <p:blipFill>
          <a:blip r:embed="rId3"/>
          <a:stretch>
            <a:fillRect/>
          </a:stretch>
        </p:blipFill>
        <p:spPr>
          <a:xfrm>
            <a:off y="3043643" x="5472131"/>
            <a:ext cy="1937299" cx="2913725"/>
          </a:xfrm>
          <a:prstGeom prst="rect">
            <a:avLst/>
          </a:prstGeom>
        </p:spPr>
      </p:pic>
      <p:pic>
        <p:nvPicPr>
          <p:cNvPr id="544" name="Shape 544"/>
          <p:cNvPicPr preferRelativeResize="0"/>
          <p:nvPr/>
        </p:nvPicPr>
        <p:blipFill>
          <a:blip r:embed="rId4"/>
          <a:stretch>
            <a:fillRect/>
          </a:stretch>
        </p:blipFill>
        <p:spPr>
          <a:xfrm>
            <a:off y="3072218" x="5396767"/>
            <a:ext cy="1937299" cx="2632814"/>
          </a:xfrm>
          <a:prstGeom prst="rect">
            <a:avLst/>
          </a:prstGeom>
        </p:spPr>
      </p:pic>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548" name="Shape 548"/>
        <p:cNvGrpSpPr/>
        <p:nvPr/>
      </p:nvGrpSpPr>
      <p:grpSpPr>
        <a:xfrm>
          <a:off y="0" x="0"/>
          <a:ext cy="0" cx="0"/>
          <a:chOff y="0" x="0"/>
          <a:chExt cy="0" cx="0"/>
        </a:xfrm>
      </p:grpSpPr>
      <p:sp>
        <p:nvSpPr>
          <p:cNvPr id="549" name="Shape 54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Josefin Sans"/>
                <a:ea typeface="Josefin Sans"/>
                <a:cs typeface="Josefin Sans"/>
                <a:sym typeface="Josefin Sans"/>
              </a:rPr>
              <a:t>Times A Changing...</a:t>
            </a:r>
          </a:p>
        </p:txBody>
      </p:sp>
      <p:sp>
        <p:nvSpPr>
          <p:cNvPr id="550" name="Shape 550"/>
          <p:cNvSpPr txBox="1"/>
          <p:nvPr>
            <p:ph idx="1" type="body"/>
          </p:nvPr>
        </p:nvSpPr>
        <p:spPr>
          <a:xfrm>
            <a:off y="1200150" x="457200"/>
            <a:ext cy="3725699" cx="8229600"/>
          </a:xfrm>
          <a:prstGeom prst="rect">
            <a:avLst/>
          </a:prstGeom>
        </p:spPr>
        <p:txBody>
          <a:bodyPr bIns="91425" rIns="91425" lIns="91425" tIns="91425" anchor="t" anchorCtr="0">
            <a:noAutofit/>
          </a:bodyPr>
          <a:lstStyle/>
          <a:p>
            <a:pPr algn="ctr" rtl="0" lvl="0">
              <a:buNone/>
            </a:pPr>
            <a:r>
              <a:rPr strike="sngStrike" sz="2400" lang="en"/>
              <a:t>
</a:t>
            </a:r>
            <a:r>
              <a:rPr strike="sngStrike" sz="2400" lang="en"/>
              <a:t>America’s Best Evaluation Award </a:t>
            </a:r>
          </a:p>
          <a:p>
            <a:pPr algn="ctr" rtl="0" lvl="0">
              <a:buNone/>
            </a:pPr>
            <a:r>
              <a:rPr b="1" lang="en">
                <a:solidFill>
                  <a:srgbClr val="FF0000"/>
                </a:solidFill>
              </a:rPr>
              <a:t>= America’s Best Chair!! ABC!!</a:t>
            </a:r>
          </a:p>
          <a:p>
            <a:r>
              <a:t/>
            </a:r>
          </a:p>
          <a:p>
            <a:pPr algn="ctr" rtl="0" lvl="0">
              <a:buNone/>
            </a:pPr>
            <a:r>
              <a:rPr sz="2400" lang="en"/>
              <a:t>We want to acknowledge people for being overall great Chairs instead of just their evaluations…</a:t>
            </a:r>
          </a:p>
          <a:p>
            <a:r>
              <a:t/>
            </a:r>
          </a:p>
          <a:p>
            <a:pPr algn="ctr" rtl="0" lvl="0">
              <a:buNone/>
            </a:pPr>
            <a:r>
              <a:rPr sz="2400" lang="en"/>
              <a:t>Submit nominations to </a:t>
            </a:r>
            <a:r>
              <a:rPr u="sng" b="1" sz="2400" lang="en">
                <a:solidFill>
                  <a:srgbClr val="0000FF"/>
                </a:solidFill>
              </a:rPr>
              <a:t>apoxsergeant@gmail.com</a:t>
            </a:r>
          </a:p>
        </p:txBody>
      </p:sp>
      <p:pic>
        <p:nvPicPr>
          <p:cNvPr id="551" name="Shape 551"/>
          <p:cNvPicPr preferRelativeResize="0"/>
          <p:nvPr/>
        </p:nvPicPr>
        <p:blipFill>
          <a:blip r:embed="rId3"/>
          <a:stretch>
            <a:fillRect/>
          </a:stretch>
        </p:blipFill>
        <p:spPr>
          <a:xfrm>
            <a:off y="76200" x="6129350"/>
            <a:ext cy="1623775" cx="2557450"/>
          </a:xfrm>
          <a:prstGeom prst="rect">
            <a:avLst/>
          </a:prstGeom>
        </p:spPr>
      </p:pic>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555" name="Shape 555"/>
        <p:cNvGrpSpPr/>
        <p:nvPr/>
      </p:nvGrpSpPr>
      <p:grpSpPr>
        <a:xfrm>
          <a:off y="0" x="0"/>
          <a:ext cy="0" cx="0"/>
          <a:chOff y="0" x="0"/>
          <a:chExt cy="0" cx="0"/>
        </a:xfrm>
      </p:grpSpPr>
      <p:sp>
        <p:nvSpPr>
          <p:cNvPr id="556" name="Shape 55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Josefin Sans"/>
                <a:ea typeface="Josefin Sans"/>
                <a:cs typeface="Josefin Sans"/>
                <a:sym typeface="Josefin Sans"/>
              </a:rPr>
              <a:t>The Winner/s of ABC...</a:t>
            </a:r>
          </a:p>
        </p:txBody>
      </p:sp>
      <p:pic>
        <p:nvPicPr>
          <p:cNvPr id="557" name="Shape 557"/>
          <p:cNvPicPr preferRelativeResize="0"/>
          <p:nvPr/>
        </p:nvPicPr>
        <p:blipFill>
          <a:blip r:embed="rId3"/>
          <a:stretch>
            <a:fillRect/>
          </a:stretch>
        </p:blipFill>
        <p:spPr>
          <a:xfrm>
            <a:off y="1376375" x="1443037"/>
            <a:ext cy="3529200" cx="6257924"/>
          </a:xfrm>
          <a:prstGeom prst="rect">
            <a:avLst/>
          </a:prstGeom>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y="0" x="0"/>
          <a:ext cy="0" cx="0"/>
          <a:chOff y="0" x="0"/>
          <a:chExt cy="0" cx="0"/>
        </a:xfrm>
      </p:grpSpPr>
      <p:sp>
        <p:nvSpPr>
          <p:cNvPr id="97" name="Shape 97"/>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Leadership Workshops</a:t>
            </a:r>
          </a:p>
        </p:txBody>
      </p:sp>
      <p:sp>
        <p:nvSpPr>
          <p:cNvPr id="98" name="Shape 98"/>
          <p:cNvSpPr txBox="1"/>
          <p:nvPr>
            <p:ph idx="1" type="body"/>
          </p:nvPr>
        </p:nvSpPr>
        <p:spPr>
          <a:xfrm>
            <a:off y="1739375" x="457200"/>
            <a:ext cy="3725699" cx="8229600"/>
          </a:xfrm>
          <a:prstGeom prst="rect">
            <a:avLst/>
          </a:prstGeom>
        </p:spPr>
        <p:txBody>
          <a:bodyPr bIns="91425" rIns="91425" lIns="91425" tIns="91425" anchor="t" anchorCtr="0">
            <a:noAutofit/>
          </a:bodyPr>
          <a:lstStyle/>
          <a:p>
            <a:pPr rtl="0" lvl="0">
              <a:buNone/>
            </a:pPr>
            <a:r>
              <a:rPr lang="en"/>
              <a:t>Everything has been tracked!</a:t>
            </a:r>
          </a:p>
          <a:p>
            <a:pPr>
              <a:buNone/>
            </a:pPr>
            <a:r>
              <a:rPr lang="en"/>
              <a:t>If there are any issues, please contact me :)</a:t>
            </a: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561" name="Shape 561"/>
        <p:cNvGrpSpPr/>
        <p:nvPr/>
      </p:nvGrpSpPr>
      <p:grpSpPr>
        <a:xfrm>
          <a:off y="0" x="0"/>
          <a:ext cy="0" cx="0"/>
          <a:chOff y="0" x="0"/>
          <a:chExt cy="0" cx="0"/>
        </a:xfrm>
      </p:grpSpPr>
      <p:sp>
        <p:nvSpPr>
          <p:cNvPr id="562" name="Shape 56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Josefin Sans"/>
                <a:ea typeface="Josefin Sans"/>
                <a:cs typeface="Josefin Sans"/>
                <a:sym typeface="Josefin Sans"/>
              </a:rPr>
              <a:t>Peter Huang and Julie Nguyen!!</a:t>
            </a:r>
          </a:p>
        </p:txBody>
      </p:sp>
      <p:pic>
        <p:nvPicPr>
          <p:cNvPr id="563" name="Shape 563"/>
          <p:cNvPicPr preferRelativeResize="0"/>
          <p:nvPr/>
        </p:nvPicPr>
        <p:blipFill>
          <a:blip r:embed="rId3"/>
          <a:stretch>
            <a:fillRect/>
          </a:stretch>
        </p:blipFill>
        <p:spPr>
          <a:xfrm>
            <a:off y="1286800" x="1695450"/>
            <a:ext cy="3761450" cx="5657851"/>
          </a:xfrm>
          <a:prstGeom prst="rect">
            <a:avLst/>
          </a:prstGeom>
        </p:spPr>
      </p:pic>
      <p:pic>
        <p:nvPicPr>
          <p:cNvPr id="564" name="Shape 564"/>
          <p:cNvPicPr preferRelativeResize="0"/>
          <p:nvPr/>
        </p:nvPicPr>
        <p:blipFill>
          <a:blip r:embed="rId4"/>
          <a:stretch>
            <a:fillRect/>
          </a:stretch>
        </p:blipFill>
        <p:spPr>
          <a:xfrm>
            <a:off y="3443300" x="7529525"/>
            <a:ext cy="1444352" cx="1425302"/>
          </a:xfrm>
          <a:prstGeom prst="rect">
            <a:avLst/>
          </a:prstGeom>
        </p:spPr>
      </p:pic>
      <p:pic>
        <p:nvPicPr>
          <p:cNvPr id="565" name="Shape 565"/>
          <p:cNvPicPr preferRelativeResize="0"/>
          <p:nvPr/>
        </p:nvPicPr>
        <p:blipFill>
          <a:blip r:embed="rId4"/>
          <a:stretch>
            <a:fillRect/>
          </a:stretch>
        </p:blipFill>
        <p:spPr>
          <a:xfrm flipH="1">
            <a:off y="3500450" x="147650"/>
            <a:ext cy="1444352" cx="1425302"/>
          </a:xfrm>
          <a:prstGeom prst="rect">
            <a:avLst/>
          </a:prstGeom>
        </p:spPr>
      </p:pic>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D85C6"/>
        </a:solidFill>
      </p:bgPr>
    </p:bg>
    <p:spTree>
      <p:nvGrpSpPr>
        <p:cNvPr id="569" name="Shape 569"/>
        <p:cNvGrpSpPr/>
        <p:nvPr/>
      </p:nvGrpSpPr>
      <p:grpSpPr>
        <a:xfrm>
          <a:off y="0" x="0"/>
          <a:ext cy="0" cx="0"/>
          <a:chOff y="0" x="0"/>
          <a:chExt cy="0" cx="0"/>
        </a:xfrm>
      </p:grpSpPr>
      <p:sp>
        <p:nvSpPr>
          <p:cNvPr id="570" name="Shape 570"/>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Interchapter Chair</a:t>
            </a:r>
          </a:p>
        </p:txBody>
      </p:sp>
      <p:sp>
        <p:nvSpPr>
          <p:cNvPr id="571" name="Shape 571"/>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Olivia Pardo</a:t>
            </a:r>
          </a:p>
          <a:p>
            <a:pPr rtl="0" lvl="0">
              <a:buNone/>
            </a:pPr>
            <a:r>
              <a:rPr lang="en">
                <a:latin typeface="Ubuntu"/>
                <a:ea typeface="Ubuntu"/>
                <a:cs typeface="Ubuntu"/>
                <a:sym typeface="Ubuntu"/>
              </a:rPr>
              <a:t>interchapter@apo-x.org</a:t>
            </a:r>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A86E8"/>
        </a:solidFill>
      </p:bgPr>
    </p:bg>
    <p:spTree>
      <p:nvGrpSpPr>
        <p:cNvPr id="575" name="Shape 575"/>
        <p:cNvGrpSpPr/>
        <p:nvPr/>
      </p:nvGrpSpPr>
      <p:grpSpPr>
        <a:xfrm>
          <a:off y="0" x="0"/>
          <a:ext cy="0" cx="0"/>
          <a:chOff y="0" x="0"/>
          <a:chExt cy="0" cx="0"/>
        </a:xfrm>
      </p:grpSpPr>
      <p:sp>
        <p:nvSpPr>
          <p:cNvPr id="576" name="Shape 576"/>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Just a few things...</a:t>
            </a:r>
          </a:p>
        </p:txBody>
      </p:sp>
      <p:sp>
        <p:nvSpPr>
          <p:cNvPr id="577" name="Shape 577"/>
          <p:cNvSpPr txBox="1"/>
          <p:nvPr>
            <p:ph idx="1" type="body"/>
          </p:nvPr>
        </p:nvSpPr>
        <p:spPr>
          <a:xfrm>
            <a:off y="1415800" x="306225"/>
            <a:ext cy="2929799" cx="4686300"/>
          </a:xfrm>
          <a:prstGeom prst="rect">
            <a:avLst/>
          </a:prstGeom>
        </p:spPr>
        <p:txBody>
          <a:bodyPr bIns="91425" rIns="91425" lIns="91425" tIns="91425" anchor="t" anchorCtr="0">
            <a:noAutofit/>
          </a:bodyPr>
          <a:lstStyle/>
          <a:p>
            <a:pPr rtl="0" lvl="0" indent="-381000" marL="457200">
              <a:buClr>
                <a:schemeClr val="dk1"/>
              </a:buClr>
              <a:buSzPct val="166666"/>
              <a:buFont typeface="Arial"/>
              <a:buChar char="•"/>
            </a:pPr>
            <a:r>
              <a:rPr sz="2400" lang="en"/>
              <a:t>If you haven’t paid me the $5 admission fee, pay me ASAP. Or I will hunt you down. </a:t>
            </a:r>
          </a:p>
          <a:p>
            <a:r>
              <a:t/>
            </a:r>
          </a:p>
          <a:p>
            <a:pPr algn="ctr" rtl="0" lvl="0">
              <a:buNone/>
            </a:pPr>
            <a:r>
              <a:rPr sz="2400" lang="en" i="1"/>
              <a:t>Want an ICDC shirt? </a:t>
            </a:r>
          </a:p>
          <a:p>
            <a:pPr algn="ctr" rtl="0" lvl="0">
              <a:buNone/>
            </a:pPr>
            <a:r>
              <a:rPr sz="2400" lang="en" i="1"/>
              <a:t>Sign up on the calendar! $4</a:t>
            </a:r>
          </a:p>
        </p:txBody>
      </p:sp>
      <p:pic>
        <p:nvPicPr>
          <p:cNvPr id="578" name="Shape 578"/>
          <p:cNvPicPr preferRelativeResize="0"/>
          <p:nvPr/>
        </p:nvPicPr>
        <p:blipFill>
          <a:blip r:embed="rId3"/>
          <a:stretch>
            <a:fillRect/>
          </a:stretch>
        </p:blipFill>
        <p:spPr>
          <a:xfrm>
            <a:off y="1293949" x="5391000"/>
            <a:ext cy="3692649" cx="2856924"/>
          </a:xfrm>
          <a:prstGeom prst="rect">
            <a:avLst/>
          </a:prstGeom>
        </p:spPr>
      </p:pic>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2" name="Shape 582"/>
        <p:cNvGrpSpPr/>
        <p:nvPr/>
      </p:nvGrpSpPr>
      <p:grpSpPr>
        <a:xfrm>
          <a:off y="0" x="0"/>
          <a:ext cy="0" cx="0"/>
          <a:chOff y="0" x="0"/>
          <a:chExt cy="0" cx="0"/>
        </a:xfrm>
      </p:grpSpPr>
      <p:sp>
        <p:nvSpPr>
          <p:cNvPr id="583" name="Shape 58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Chapter Business</a:t>
            </a:r>
          </a:p>
        </p:txBody>
      </p:sp>
      <p:sp>
        <p:nvSpPr>
          <p:cNvPr id="584" name="Shape 58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1. Nominations</a:t>
            </a:r>
          </a:p>
          <a:p>
            <a:pPr rtl="0" lvl="0">
              <a:buNone/>
            </a:pPr>
            <a:r>
              <a:rPr lang="en">
                <a:latin typeface="Ubuntu"/>
                <a:ea typeface="Ubuntu"/>
                <a:cs typeface="Ubuntu"/>
                <a:sym typeface="Ubuntu"/>
              </a:rPr>
              <a:t>2. Last Announcements</a:t>
            </a:r>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8" name="Shape 588"/>
        <p:cNvGrpSpPr/>
        <p:nvPr/>
      </p:nvGrpSpPr>
      <p:grpSpPr>
        <a:xfrm>
          <a:off y="0" x="0"/>
          <a:ext cy="0" cx="0"/>
          <a:chOff y="0" x="0"/>
          <a:chExt cy="0" cx="0"/>
        </a:xfrm>
      </p:grpSpPr>
      <p:sp>
        <p:nvSpPr>
          <p:cNvPr id="589" name="Shape 58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Agenda</a:t>
            </a:r>
          </a:p>
        </p:txBody>
      </p:sp>
      <p:sp>
        <p:nvSpPr>
          <p:cNvPr id="590" name="Shape 59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1. Officer Updates and Announcements</a:t>
            </a:r>
          </a:p>
          <a:p>
            <a:pPr rtl="0" lvl="0">
              <a:buNone/>
            </a:pPr>
            <a:r>
              <a:rPr lang="en">
                <a:latin typeface="Ubuntu"/>
                <a:ea typeface="Ubuntu"/>
                <a:cs typeface="Ubuntu"/>
                <a:sym typeface="Ubuntu"/>
              </a:rPr>
              <a:t>2. Chapter Business</a:t>
            </a:r>
          </a:p>
          <a:p>
            <a:pPr rtl="0" lvl="0">
              <a:buNone/>
            </a:pPr>
            <a:r>
              <a:rPr lang="en">
                <a:latin typeface="Ubuntu"/>
                <a:ea typeface="Ubuntu"/>
                <a:cs typeface="Ubuntu"/>
                <a:sym typeface="Ubuntu"/>
              </a:rPr>
              <a:t>3. Last Announcements</a:t>
            </a: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4" name="Shape 594"/>
        <p:cNvGrpSpPr/>
        <p:nvPr/>
      </p:nvGrpSpPr>
      <p:grpSpPr>
        <a:xfrm>
          <a:off y="0" x="0"/>
          <a:ext cy="0" cx="0"/>
          <a:chOff y="0" x="0"/>
          <a:chExt cy="0" cx="0"/>
        </a:xfrm>
      </p:grpSpPr>
      <p:sp>
        <p:nvSpPr>
          <p:cNvPr id="595" name="Shape 595"/>
          <p:cNvSpPr txBox="1"/>
          <p:nvPr>
            <p:ph type="title"/>
          </p:nvPr>
        </p:nvSpPr>
        <p:spPr>
          <a:xfrm>
            <a:off y="205978" x="457200"/>
            <a:ext cy="857400" cx="8229600"/>
          </a:xfrm>
          <a:prstGeom prst="rect">
            <a:avLst/>
          </a:prstGeom>
        </p:spPr>
        <p:txBody>
          <a:bodyPr bIns="91425" rIns="91425" lIns="91425" tIns="91425" anchor="ctr" anchorCtr="0">
            <a:noAutofit/>
          </a:bodyPr>
          <a:lstStyle/>
          <a:p/>
        </p:txBody>
      </p:sp>
      <p:sp>
        <p:nvSpPr>
          <p:cNvPr id="596" name="Shape 59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b="1" lang="en"/>
              <a:t>President </a:t>
            </a:r>
            <a:r>
              <a:rPr lang="en"/>
              <a:t>- Andrew Suh, Raymond Mai</a:t>
            </a:r>
          </a:p>
          <a:p>
            <a:pPr rtl="0" lvl="0">
              <a:buNone/>
            </a:pPr>
            <a:r>
              <a:rPr lang="en"/>
              <a:t>Jeremy Gozzip</a:t>
            </a:r>
          </a:p>
          <a:p>
            <a:pPr rtl="0" lvl="0">
              <a:buNone/>
            </a:pPr>
            <a:r>
              <a:rPr lang="en"/>
              <a:t>Melissa Ma</a:t>
            </a:r>
          </a:p>
          <a:p>
            <a:pPr rtl="0" lvl="0">
              <a:buNone/>
            </a:pPr>
            <a:r>
              <a:rPr lang="en"/>
              <a:t>Danny Ly</a:t>
            </a:r>
          </a:p>
          <a:p>
            <a:pPr rtl="0" lvl="0">
              <a:buNone/>
            </a:pPr>
            <a:r>
              <a:rPr b="1" lang="en"/>
              <a:t>Service Vp</a:t>
            </a:r>
            <a:r>
              <a:rPr lang="en"/>
              <a:t> - Nathan Cheung and Peter Vo</a:t>
            </a:r>
          </a:p>
          <a:p>
            <a:pPr rtl="0" lvl="0">
              <a:buNone/>
            </a:pPr>
            <a:r>
              <a:rPr lang="en"/>
              <a:t>William Nguyen and Hazel Jeon</a:t>
            </a:r>
          </a:p>
          <a:p>
            <a:pPr rtl="0" lvl="0">
              <a:buNone/>
            </a:pPr>
            <a:r>
              <a:rPr lang="en"/>
              <a:t>Jade Vo and Lisa Lau</a:t>
            </a:r>
          </a:p>
          <a:p>
            <a:pPr rtl="0" lvl="0">
              <a:buNone/>
            </a:pPr>
            <a:r>
              <a:rPr lang="en"/>
              <a:t>MVP </a:t>
            </a:r>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0" name="Shape 600"/>
        <p:cNvGrpSpPr/>
        <p:nvPr/>
      </p:nvGrpSpPr>
      <p:grpSpPr>
        <a:xfrm>
          <a:off y="0" x="0"/>
          <a:ext cy="0" cx="0"/>
          <a:chOff y="0" x="0"/>
          <a:chExt cy="0" cx="0"/>
        </a:xfrm>
      </p:grpSpPr>
      <p:sp>
        <p:nvSpPr>
          <p:cNvPr id="601" name="Shape 601"/>
          <p:cNvSpPr txBox="1"/>
          <p:nvPr>
            <p:ph type="title"/>
          </p:nvPr>
        </p:nvSpPr>
        <p:spPr>
          <a:xfrm>
            <a:off y="205978" x="457200"/>
            <a:ext cy="857400" cx="8229600"/>
          </a:xfrm>
          <a:prstGeom prst="rect">
            <a:avLst/>
          </a:prstGeom>
        </p:spPr>
        <p:txBody>
          <a:bodyPr bIns="91425" rIns="91425" lIns="91425" tIns="91425" anchor="ctr" anchorCtr="0">
            <a:noAutofit/>
          </a:bodyPr>
          <a:lstStyle/>
          <a:p/>
        </p:txBody>
      </p:sp>
      <p:sp>
        <p:nvSpPr>
          <p:cNvPr id="602" name="Shape 60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b="1" lang="en"/>
              <a:t>Membership VP</a:t>
            </a:r>
            <a:r>
              <a:rPr lang="en"/>
              <a:t> - Danny Ly and Brian Lee</a:t>
            </a:r>
          </a:p>
          <a:p>
            <a:pPr rtl="0" lvl="0">
              <a:buNone/>
            </a:pPr>
            <a:r>
              <a:rPr lang="en"/>
              <a:t>Ernesto Bustinza and Nathan Cheung</a:t>
            </a:r>
          </a:p>
          <a:p>
            <a:pPr rtl="0" lvl="0">
              <a:buNone/>
            </a:pPr>
            <a:r>
              <a:rPr lang="en"/>
              <a:t>Emily Neai-Proeung and Andrew Suh</a:t>
            </a:r>
          </a:p>
          <a:p>
            <a:pPr rtl="0" lvl="0">
              <a:buNone/>
            </a:pPr>
            <a:r>
              <a:rPr lang="en"/>
              <a:t>Joseph Chan</a:t>
            </a:r>
          </a:p>
          <a:p>
            <a:pPr rtl="0" lvl="0">
              <a:buNone/>
            </a:pPr>
            <a:r>
              <a:rPr lang="en"/>
              <a:t>Brian Martin and Sarah Yi</a:t>
            </a:r>
          </a:p>
          <a:p>
            <a:pPr rtl="0" lvl="0">
              <a:buNone/>
            </a:pPr>
            <a:r>
              <a:rPr b="1" lang="en"/>
              <a:t>PParents </a:t>
            </a:r>
            <a:r>
              <a:rPr lang="en"/>
              <a:t>- Jeremy Gozzip and Emily Neai-Proeung</a:t>
            </a:r>
          </a:p>
          <a:p>
            <a:r>
              <a:t/>
            </a:r>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6" name="Shape 606"/>
        <p:cNvGrpSpPr/>
        <p:nvPr/>
      </p:nvGrpSpPr>
      <p:grpSpPr>
        <a:xfrm>
          <a:off y="0" x="0"/>
          <a:ext cy="0" cx="0"/>
          <a:chOff y="0" x="0"/>
          <a:chExt cy="0" cx="0"/>
        </a:xfrm>
      </p:grpSpPr>
      <p:sp>
        <p:nvSpPr>
          <p:cNvPr id="607" name="Shape 607"/>
          <p:cNvSpPr txBox="1"/>
          <p:nvPr>
            <p:ph type="title"/>
          </p:nvPr>
        </p:nvSpPr>
        <p:spPr>
          <a:xfrm>
            <a:off y="205978" x="457200"/>
            <a:ext cy="857400" cx="8229600"/>
          </a:xfrm>
          <a:prstGeom prst="rect">
            <a:avLst/>
          </a:prstGeom>
        </p:spPr>
        <p:txBody>
          <a:bodyPr bIns="91425" rIns="91425" lIns="91425" tIns="91425" anchor="ctr" anchorCtr="0">
            <a:noAutofit/>
          </a:bodyPr>
          <a:lstStyle/>
          <a:p/>
        </p:txBody>
      </p:sp>
      <p:sp>
        <p:nvSpPr>
          <p:cNvPr id="608" name="Shape 60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PParents - Brian Martin and Miye Nakashima</a:t>
            </a:r>
          </a:p>
          <a:p>
            <a:pPr rtl="0" lvl="0">
              <a:buNone/>
            </a:pPr>
            <a:r>
              <a:rPr lang="en"/>
              <a:t>Abram Summers and Maiko Ibay</a:t>
            </a:r>
          </a:p>
          <a:p>
            <a:pPr rtl="0" lvl="0">
              <a:buNone/>
            </a:pPr>
            <a:r>
              <a:rPr lang="en"/>
              <a:t>Melissa Ma and Holly Fuong</a:t>
            </a:r>
          </a:p>
          <a:p>
            <a:pPr rtl="0" lvl="0">
              <a:buNone/>
            </a:pPr>
            <a:r>
              <a:rPr lang="en"/>
              <a:t>Brian Lee and Danny Ly</a:t>
            </a:r>
          </a:p>
          <a:p>
            <a:pPr rtl="0" lvl="0">
              <a:buNone/>
            </a:pPr>
            <a:r>
              <a:rPr lang="en"/>
              <a:t>Admin VP - Patricia Natalie</a:t>
            </a:r>
          </a:p>
          <a:p>
            <a:pPr rtl="0" lvl="0">
              <a:buNone/>
            </a:pPr>
            <a:r>
              <a:rPr lang="en"/>
              <a:t>Lisa Lau</a:t>
            </a:r>
          </a:p>
          <a:p>
            <a:pPr>
              <a:buNone/>
            </a:pPr>
            <a:r>
              <a:rPr lang="en"/>
              <a:t>Finance VP - Jonathan Liu</a:t>
            </a:r>
          </a:p>
        </p:txBody>
      </p: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2" name="Shape 612"/>
        <p:cNvGrpSpPr/>
        <p:nvPr/>
      </p:nvGrpSpPr>
      <p:grpSpPr>
        <a:xfrm>
          <a:off y="0" x="0"/>
          <a:ext cy="0" cx="0"/>
          <a:chOff y="0" x="0"/>
          <a:chExt cy="0" cx="0"/>
        </a:xfrm>
      </p:grpSpPr>
      <p:sp>
        <p:nvSpPr>
          <p:cNvPr id="613" name="Shape 613"/>
          <p:cNvSpPr txBox="1"/>
          <p:nvPr>
            <p:ph type="title"/>
          </p:nvPr>
        </p:nvSpPr>
        <p:spPr>
          <a:xfrm>
            <a:off y="205978" x="457200"/>
            <a:ext cy="857400" cx="8229600"/>
          </a:xfrm>
          <a:prstGeom prst="rect">
            <a:avLst/>
          </a:prstGeom>
        </p:spPr>
        <p:txBody>
          <a:bodyPr bIns="91425" rIns="91425" lIns="91425" tIns="91425" anchor="ctr" anchorCtr="0">
            <a:noAutofit/>
          </a:bodyPr>
          <a:lstStyle/>
          <a:p/>
        </p:txBody>
      </p:sp>
      <p:sp>
        <p:nvSpPr>
          <p:cNvPr id="614" name="Shape 61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Finance VP - Danny Ly and Abram Summers</a:t>
            </a:r>
          </a:p>
          <a:p>
            <a:pPr rtl="0" lvl="0">
              <a:buNone/>
            </a:pPr>
            <a:r>
              <a:rPr lang="en"/>
              <a:t>Raymond Mai</a:t>
            </a:r>
          </a:p>
          <a:p>
            <a:pPr rtl="0" lvl="0">
              <a:buNone/>
            </a:pPr>
            <a:r>
              <a:rPr lang="en"/>
              <a:t>Fellowship VP - Emily Neai-Proeung and Lisa Lau</a:t>
            </a:r>
          </a:p>
          <a:p>
            <a:pPr rtl="0" lvl="0">
              <a:buNone/>
            </a:pPr>
            <a:r>
              <a:rPr lang="en"/>
              <a:t>Sarah Yi and Abram Summers</a:t>
            </a:r>
          </a:p>
          <a:p>
            <a:pPr rtl="0" lvl="0">
              <a:buNone/>
            </a:pPr>
            <a:r>
              <a:rPr lang="en"/>
              <a:t>Nathan Cheung and Chanel Ng</a:t>
            </a:r>
          </a:p>
          <a:p>
            <a:pPr>
              <a:buNone/>
            </a:pPr>
            <a:r>
              <a:rPr lang="en"/>
              <a:t>Harrison Choi and Joanne Kung</a:t>
            </a: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8" name="Shape 618"/>
        <p:cNvGrpSpPr/>
        <p:nvPr/>
      </p:nvGrpSpPr>
      <p:grpSpPr>
        <a:xfrm>
          <a:off y="0" x="0"/>
          <a:ext cy="0" cx="0"/>
          <a:chOff y="0" x="0"/>
          <a:chExt cy="0" cx="0"/>
        </a:xfrm>
      </p:grpSpPr>
      <p:sp>
        <p:nvSpPr>
          <p:cNvPr id="619" name="Shape 619"/>
          <p:cNvSpPr txBox="1"/>
          <p:nvPr>
            <p:ph type="title"/>
          </p:nvPr>
        </p:nvSpPr>
        <p:spPr>
          <a:xfrm>
            <a:off y="205978" x="457200"/>
            <a:ext cy="857400" cx="8229600"/>
          </a:xfrm>
          <a:prstGeom prst="rect">
            <a:avLst/>
          </a:prstGeom>
        </p:spPr>
        <p:txBody>
          <a:bodyPr bIns="91425" rIns="91425" lIns="91425" tIns="91425" anchor="ctr" anchorCtr="0">
            <a:noAutofit/>
          </a:bodyPr>
          <a:lstStyle/>
          <a:p/>
        </p:txBody>
      </p:sp>
      <p:sp>
        <p:nvSpPr>
          <p:cNvPr id="620" name="Shape 62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Historian - Juana Li</a:t>
            </a:r>
          </a:p>
          <a:p>
            <a:pPr rtl="0" lvl="0">
              <a:buNone/>
            </a:pPr>
            <a:r>
              <a:rPr lang="en"/>
              <a:t>Tin Tran</a:t>
            </a:r>
          </a:p>
          <a:p>
            <a:pPr rtl="0" lvl="0">
              <a:buNone/>
            </a:pPr>
            <a:r>
              <a:rPr lang="en"/>
              <a:t>Christine Lee</a:t>
            </a:r>
          </a:p>
          <a:p>
            <a:pPr rtl="0" lvl="0">
              <a:buNone/>
            </a:pPr>
            <a:r>
              <a:rPr lang="en"/>
              <a:t>Joseph Chan</a:t>
            </a:r>
          </a:p>
          <a:p>
            <a:pPr rtl="0" lvl="0">
              <a:buNone/>
            </a:pPr>
            <a:r>
              <a:rPr lang="en"/>
              <a:t>Patricia Natalie</a:t>
            </a:r>
          </a:p>
          <a:p>
            <a:pPr rtl="0" lvl="0">
              <a:buNone/>
            </a:pPr>
            <a:r>
              <a:rPr lang="en"/>
              <a:t>SAA - Joshua CHin</a:t>
            </a:r>
          </a:p>
          <a:p>
            <a:pPr rtl="0" lvl="0">
              <a:buNone/>
            </a:pPr>
            <a:r>
              <a:rPr lang="en"/>
              <a:t>Danny Ly</a:t>
            </a:r>
          </a:p>
          <a:p>
            <a:pPr rtl="0" lvl="0">
              <a:buNone/>
            </a:pPr>
            <a:r>
              <a:rPr lang="en"/>
              <a:t>Andrew Suh</a:t>
            </a:r>
          </a:p>
          <a:p>
            <a:pPr>
              <a:buNone/>
            </a:pPr>
            <a:r>
              <a:rPr lang="en"/>
              <a:t>Ann Dai</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y="0" x="0"/>
          <a:ext cy="0" cx="0"/>
          <a:chOff y="0" x="0"/>
          <a:chExt cy="0" cx="0"/>
        </a:xfrm>
      </p:grpSpPr>
      <p:sp>
        <p:nvSpPr>
          <p:cNvPr id="103" name="Shape 103"/>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Interviews</a:t>
            </a:r>
          </a:p>
        </p:txBody>
      </p:sp>
      <p:sp>
        <p:nvSpPr>
          <p:cNvPr id="104" name="Shape 104"/>
          <p:cNvSpPr txBox="1"/>
          <p:nvPr>
            <p:ph idx="1" type="body"/>
          </p:nvPr>
        </p:nvSpPr>
        <p:spPr>
          <a:xfrm>
            <a:off y="1877650" x="1508025"/>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Emails</a:t>
            </a:r>
          </a:p>
          <a:p>
            <a:pPr rtl="0" lvl="0" indent="-419100" marL="457200">
              <a:buClr>
                <a:schemeClr val="dk1"/>
              </a:buClr>
              <a:buSzPct val="166666"/>
              <a:buFont typeface="Arial"/>
              <a:buChar char="•"/>
            </a:pPr>
            <a:r>
              <a:rPr lang="en"/>
              <a:t>Facebook</a:t>
            </a:r>
          </a:p>
          <a:p>
            <a:pPr rtl="0" lvl="0" indent="-419100" marL="457200">
              <a:buClr>
                <a:schemeClr val="dk1"/>
              </a:buClr>
              <a:buSzPct val="166666"/>
              <a:buFont typeface="Arial"/>
              <a:buChar char="•"/>
            </a:pPr>
            <a:r>
              <a:rPr lang="en"/>
              <a:t>Text</a:t>
            </a:r>
          </a:p>
          <a:p>
            <a:r>
              <a:t/>
            </a:r>
          </a:p>
        </p:txBody>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4" name="Shape 624"/>
        <p:cNvGrpSpPr/>
        <p:nvPr/>
      </p:nvGrpSpPr>
      <p:grpSpPr>
        <a:xfrm>
          <a:off y="0" x="0"/>
          <a:ext cy="0" cx="0"/>
          <a:chOff y="0" x="0"/>
          <a:chExt cy="0" cx="0"/>
        </a:xfrm>
      </p:grpSpPr>
      <p:sp>
        <p:nvSpPr>
          <p:cNvPr id="625" name="Shape 625"/>
          <p:cNvSpPr txBox="1"/>
          <p:nvPr>
            <p:ph type="title"/>
          </p:nvPr>
        </p:nvSpPr>
        <p:spPr>
          <a:xfrm>
            <a:off y="205978" x="457200"/>
            <a:ext cy="857400" cx="8229600"/>
          </a:xfrm>
          <a:prstGeom prst="rect">
            <a:avLst/>
          </a:prstGeom>
        </p:spPr>
        <p:txBody>
          <a:bodyPr bIns="91425" rIns="91425" lIns="91425" tIns="91425" anchor="ctr" anchorCtr="0">
            <a:noAutofit/>
          </a:bodyPr>
          <a:lstStyle/>
          <a:p/>
        </p:txBody>
      </p:sp>
      <p:sp>
        <p:nvSpPr>
          <p:cNvPr id="626" name="Shape 62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IC Chair - San Li, Hazel Jeon, Bowen Lu, Lisa Lau, Chanel Ng, Jeesun Youn, Megan Kakitsubo, Melissa Ma, Danny Ly, Maiko Ibay, Jeremy Gozzip, </a:t>
            </a:r>
          </a:p>
          <a:p>
            <a:pPr rtl="0" lvl="0">
              <a:buNone/>
            </a:pPr>
            <a:r>
              <a:rPr lang="en"/>
              <a:t>CAC - Victor Louie, Yuna Choi, Herumi Ann Baylon, Andrew Ma, Tristan Darvin, </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y="0" x="0"/>
          <a:ext cy="0" cx="0"/>
          <a:chOff y="0" x="0"/>
          <a:chExt cy="0" cx="0"/>
        </a:xfrm>
      </p:grpSpPr>
      <p:sp>
        <p:nvSpPr>
          <p:cNvPr id="109" name="Shape 109"/>
          <p:cNvSpPr txBox="1"/>
          <p:nvPr>
            <p:ph type="title"/>
          </p:nvPr>
        </p:nvSpPr>
        <p:spPr>
          <a:xfrm>
            <a:off y="205978" x="457200"/>
            <a:ext cy="857400" cx="8229600"/>
          </a:xfrm>
          <a:prstGeom prst="rect">
            <a:avLst/>
          </a:prstGeom>
        </p:spPr>
        <p:txBody>
          <a:bodyPr bIns="91425" rIns="91425" lIns="91425" tIns="91425" anchor="ctr" anchorCtr="0">
            <a:noAutofit/>
          </a:bodyPr>
          <a:lstStyle/>
          <a:p>
            <a:pPr algn="ctr">
              <a:buNone/>
            </a:pPr>
            <a:r>
              <a:rPr lang="en"/>
              <a:t>Gamer’s Guide Tip #5</a:t>
            </a:r>
          </a:p>
        </p:txBody>
      </p:sp>
      <p:sp>
        <p:nvSpPr>
          <p:cNvPr id="110" name="Shape 110"/>
          <p:cNvSpPr txBox="1"/>
          <p:nvPr>
            <p:ph idx="1" type="body"/>
          </p:nvPr>
        </p:nvSpPr>
        <p:spPr>
          <a:xfrm>
            <a:off y="1200150" x="457200"/>
            <a:ext cy="3725699" cx="8229600"/>
          </a:xfrm>
          <a:prstGeom prst="rect">
            <a:avLst/>
          </a:prstGeom>
        </p:spPr>
        <p:txBody>
          <a:bodyPr bIns="91425" rIns="91425" lIns="91425" tIns="91425" anchor="t" anchorCtr="0">
            <a:noAutofit/>
          </a:bodyPr>
          <a:lstStyle/>
          <a:p>
            <a:pPr algn="ctr" rtl="0" lvl="0">
              <a:buClr>
                <a:schemeClr val="dk1"/>
              </a:buClr>
              <a:buSzPct val="36666"/>
              <a:buFont typeface="Arial"/>
              <a:buNone/>
            </a:pPr>
            <a:r>
              <a:rPr lang="en">
                <a:latin typeface="Ubuntu"/>
                <a:ea typeface="Ubuntu"/>
                <a:cs typeface="Ubuntu"/>
                <a:sym typeface="Ubuntu"/>
              </a:rPr>
              <a:t>“I learned that we can do anything, but we can't do everything... at least not at the same time. So think of your priorities not in terms of what activities you do, but when you do them. Timing is everything.”</a:t>
            </a:r>
          </a:p>
          <a:p>
            <a:pPr algn="ctr">
              <a:buNone/>
            </a:pPr>
            <a:r>
              <a:rPr lang="en">
                <a:latin typeface="Ubuntu"/>
                <a:ea typeface="Ubuntu"/>
                <a:cs typeface="Ubuntu"/>
                <a:sym typeface="Ubuntu"/>
              </a:rPr>
              <a:t>                                         - Dan Millman</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paper-plane">
  <a:themeElements>
    <a:clrScheme name="Custom 354">
      <a:dk1>
        <a:srgbClr val="000000"/>
      </a:dk1>
      <a:lt1>
        <a:srgbClr val="FFFFFF"/>
      </a:lt1>
      <a:dk2>
        <a:srgbClr val="30182B"/>
      </a:dk2>
      <a:lt2>
        <a:srgbClr val="DFDFDF"/>
      </a:lt2>
      <a:accent1>
        <a:srgbClr val="592D50"/>
      </a:accent1>
      <a:accent2>
        <a:srgbClr val="D3A67A"/>
      </a:accent2>
      <a:accent3>
        <a:srgbClr val="45485F"/>
      </a:accent3>
      <a:accent4>
        <a:srgbClr val="6B9756"/>
      </a:accent4>
      <a:accent5>
        <a:srgbClr val="7D576E"/>
      </a:accent5>
      <a:accent6>
        <a:srgbClr val="4C1A23"/>
      </a:accent6>
      <a:hlink>
        <a:srgbClr val="511E3E"/>
      </a:hlink>
      <a:folHlink>
        <a:srgbClr val="9EA0A2"/>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4.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